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91" r:id="rId3"/>
    <p:sldId id="263" r:id="rId4"/>
    <p:sldId id="259" r:id="rId5"/>
    <p:sldId id="281" r:id="rId6"/>
    <p:sldId id="257" r:id="rId7"/>
    <p:sldId id="260" r:id="rId8"/>
    <p:sldId id="261" r:id="rId9"/>
    <p:sldId id="279" r:id="rId10"/>
    <p:sldId id="269" r:id="rId11"/>
    <p:sldId id="275" r:id="rId12"/>
    <p:sldId id="271" r:id="rId13"/>
    <p:sldId id="272" r:id="rId14"/>
    <p:sldId id="278" r:id="rId15"/>
    <p:sldId id="276" r:id="rId16"/>
    <p:sldId id="282" r:id="rId17"/>
    <p:sldId id="270" r:id="rId18"/>
    <p:sldId id="273" r:id="rId19"/>
    <p:sldId id="277" r:id="rId20"/>
    <p:sldId id="274" r:id="rId21"/>
    <p:sldId id="283" r:id="rId22"/>
    <p:sldId id="285" r:id="rId23"/>
    <p:sldId id="286" r:id="rId24"/>
    <p:sldId id="287" r:id="rId25"/>
    <p:sldId id="290" r:id="rId26"/>
    <p:sldId id="289" r:id="rId27"/>
    <p:sldId id="284" r:id="rId2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1" autoAdjust="0"/>
    <p:restoredTop sz="94660"/>
  </p:normalViewPr>
  <p:slideViewPr>
    <p:cSldViewPr>
      <p:cViewPr varScale="1">
        <p:scale>
          <a:sx n="82" d="100"/>
          <a:sy n="82" d="100"/>
        </p:scale>
        <p:origin x="147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2FB35E-867F-4948-BCDA-0F01BDAF15F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350F99B-C539-4CAF-860A-E40C98AFCF92}">
      <dgm:prSet phldrT="[文字]" custT="1"/>
      <dgm:spPr/>
      <dgm:t>
        <a:bodyPr/>
        <a:lstStyle/>
        <a:p>
          <a:r>
            <a:rPr lang="en-US" altLang="zh-TW" sz="1800" dirty="0" err="1"/>
            <a:t>TinyBoy</a:t>
          </a:r>
          <a:r>
            <a:rPr lang="en-US" altLang="zh-TW" sz="1800" dirty="0"/>
            <a:t>  +</a:t>
          </a:r>
        </a:p>
        <a:p>
          <a:r>
            <a:rPr lang="en-US" altLang="zh-TW" sz="1800" dirty="0"/>
            <a:t> Arduino  +</a:t>
          </a:r>
        </a:p>
        <a:p>
          <a:r>
            <a:rPr lang="en-US" altLang="zh-TW" sz="1800" dirty="0"/>
            <a:t>App Inventor +</a:t>
          </a:r>
        </a:p>
        <a:p>
          <a:r>
            <a:rPr lang="en-US" altLang="zh-TW" sz="1800" dirty="0"/>
            <a:t>Cloud Platform </a:t>
          </a:r>
          <a:endParaRPr lang="zh-TW" altLang="en-US" sz="1800" dirty="0"/>
        </a:p>
      </dgm:t>
    </dgm:pt>
    <dgm:pt modelId="{AA8B9CCE-6678-4460-B102-821679CA02EF}" type="parTrans" cxnId="{B29C4B7B-74A1-4293-98BA-30724A3ED870}">
      <dgm:prSet/>
      <dgm:spPr/>
      <dgm:t>
        <a:bodyPr/>
        <a:lstStyle/>
        <a:p>
          <a:endParaRPr lang="zh-TW" altLang="en-US"/>
        </a:p>
      </dgm:t>
    </dgm:pt>
    <dgm:pt modelId="{2A560F93-339A-45B6-83CE-4CDA2A5C6421}" type="sibTrans" cxnId="{B29C4B7B-74A1-4293-98BA-30724A3ED870}">
      <dgm:prSet/>
      <dgm:spPr/>
      <dgm:t>
        <a:bodyPr/>
        <a:lstStyle/>
        <a:p>
          <a:endParaRPr lang="zh-TW" altLang="en-US"/>
        </a:p>
      </dgm:t>
    </dgm:pt>
    <dgm:pt modelId="{56F71084-0F5B-4DC1-8861-E713F66A9485}">
      <dgm:prSet phldrT="[文字]" custT="1"/>
      <dgm:spPr/>
      <dgm:t>
        <a:bodyPr/>
        <a:lstStyle/>
        <a:p>
          <a:r>
            <a:rPr lang="en-US" altLang="zh-TW" sz="2400" dirty="0"/>
            <a:t>Robotics</a:t>
          </a:r>
        </a:p>
      </dgm:t>
    </dgm:pt>
    <dgm:pt modelId="{48DED9E7-FC89-4B47-91DF-1CD180DCE08B}" type="parTrans" cxnId="{6AABFD50-7041-48DB-84BD-F6FE3B615FE2}">
      <dgm:prSet/>
      <dgm:spPr/>
      <dgm:t>
        <a:bodyPr/>
        <a:lstStyle/>
        <a:p>
          <a:endParaRPr lang="zh-TW" altLang="en-US"/>
        </a:p>
      </dgm:t>
    </dgm:pt>
    <dgm:pt modelId="{EDCBDC2A-26FF-4DED-9D10-FA4A089B0064}" type="sibTrans" cxnId="{6AABFD50-7041-48DB-84BD-F6FE3B615FE2}">
      <dgm:prSet/>
      <dgm:spPr/>
      <dgm:t>
        <a:bodyPr/>
        <a:lstStyle/>
        <a:p>
          <a:endParaRPr lang="zh-TW" altLang="en-US"/>
        </a:p>
      </dgm:t>
    </dgm:pt>
    <dgm:pt modelId="{BBB291AE-1D1A-416A-A8EA-5695011132C9}">
      <dgm:prSet phldrT="[文字]" custT="1"/>
      <dgm:spPr/>
      <dgm:t>
        <a:bodyPr/>
        <a:lstStyle/>
        <a:p>
          <a:r>
            <a:rPr lang="en-US" altLang="zh-TW" sz="2400" dirty="0"/>
            <a:t>IOT + Mobile App</a:t>
          </a:r>
          <a:endParaRPr lang="zh-TW" altLang="en-US" sz="2400" dirty="0"/>
        </a:p>
      </dgm:t>
    </dgm:pt>
    <dgm:pt modelId="{D5E4D8EC-C64B-481C-B98C-D6692CAD9CFF}" type="parTrans" cxnId="{3E345363-BB83-4509-8283-E8664971A4C5}">
      <dgm:prSet/>
      <dgm:spPr/>
      <dgm:t>
        <a:bodyPr/>
        <a:lstStyle/>
        <a:p>
          <a:endParaRPr lang="zh-TW" altLang="en-US"/>
        </a:p>
      </dgm:t>
    </dgm:pt>
    <dgm:pt modelId="{16CF3ABF-5329-4098-A8CD-7A869A9F0332}" type="sibTrans" cxnId="{3E345363-BB83-4509-8283-E8664971A4C5}">
      <dgm:prSet/>
      <dgm:spPr/>
      <dgm:t>
        <a:bodyPr/>
        <a:lstStyle/>
        <a:p>
          <a:endParaRPr lang="zh-TW" altLang="en-US"/>
        </a:p>
      </dgm:t>
    </dgm:pt>
    <dgm:pt modelId="{6DA31077-C36F-46AC-BC8B-46E28693F068}">
      <dgm:prSet phldrT="[文字]" custT="1"/>
      <dgm:spPr/>
      <dgm:t>
        <a:bodyPr/>
        <a:lstStyle/>
        <a:p>
          <a:r>
            <a:rPr lang="en-US" altLang="zh-TW" sz="2400" dirty="0"/>
            <a:t>Interactive Design</a:t>
          </a:r>
          <a:endParaRPr lang="zh-TW" altLang="en-US" sz="2400" dirty="0"/>
        </a:p>
      </dgm:t>
    </dgm:pt>
    <dgm:pt modelId="{EA0C5D18-862C-43A5-A2A2-4EC781E494EC}" type="parTrans" cxnId="{CBC64C27-ADC1-4999-B754-B8FF10A9A562}">
      <dgm:prSet/>
      <dgm:spPr/>
      <dgm:t>
        <a:bodyPr/>
        <a:lstStyle/>
        <a:p>
          <a:endParaRPr lang="zh-TW" altLang="en-US"/>
        </a:p>
      </dgm:t>
    </dgm:pt>
    <dgm:pt modelId="{AFE5F034-9F4C-4A07-89FD-92E94319B701}" type="sibTrans" cxnId="{CBC64C27-ADC1-4999-B754-B8FF10A9A562}">
      <dgm:prSet/>
      <dgm:spPr/>
      <dgm:t>
        <a:bodyPr/>
        <a:lstStyle/>
        <a:p>
          <a:endParaRPr lang="zh-TW" altLang="en-US"/>
        </a:p>
      </dgm:t>
    </dgm:pt>
    <dgm:pt modelId="{3D881FFD-F49A-4317-B31C-A308BAD5BBD7}">
      <dgm:prSet phldrT="[文字]" custT="1"/>
      <dgm:spPr/>
      <dgm:t>
        <a:bodyPr/>
        <a:lstStyle/>
        <a:p>
          <a:r>
            <a:rPr lang="en-US" altLang="zh-TW" sz="2400" dirty="0"/>
            <a:t>Online Learning</a:t>
          </a:r>
          <a:endParaRPr lang="zh-TW" altLang="en-US" sz="2400" dirty="0"/>
        </a:p>
      </dgm:t>
    </dgm:pt>
    <dgm:pt modelId="{FB4256AA-9A02-44FB-9711-21D86CD2D82D}" type="parTrans" cxnId="{F41967AE-EA7D-46A6-B1F9-B47F1253CF07}">
      <dgm:prSet/>
      <dgm:spPr/>
      <dgm:t>
        <a:bodyPr/>
        <a:lstStyle/>
        <a:p>
          <a:endParaRPr lang="zh-TW" altLang="en-US"/>
        </a:p>
      </dgm:t>
    </dgm:pt>
    <dgm:pt modelId="{85F0F54A-5D43-4250-B854-9FA959BA6500}" type="sibTrans" cxnId="{F41967AE-EA7D-46A6-B1F9-B47F1253CF07}">
      <dgm:prSet/>
      <dgm:spPr/>
      <dgm:t>
        <a:bodyPr/>
        <a:lstStyle/>
        <a:p>
          <a:endParaRPr lang="zh-TW" altLang="en-US"/>
        </a:p>
      </dgm:t>
    </dgm:pt>
    <dgm:pt modelId="{A9423662-CEF1-4BE0-9610-5607184C6A96}" type="pres">
      <dgm:prSet presAssocID="{C02FB35E-867F-4948-BCDA-0F01BDAF15F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18C1E35-7599-4E40-AF11-99047744DF5D}" type="pres">
      <dgm:prSet presAssocID="{C02FB35E-867F-4948-BCDA-0F01BDAF15F0}" presName="matrix" presStyleCnt="0"/>
      <dgm:spPr/>
    </dgm:pt>
    <dgm:pt modelId="{2CC767EC-521A-48E6-BACA-F1FEBEF34F8D}" type="pres">
      <dgm:prSet presAssocID="{C02FB35E-867F-4948-BCDA-0F01BDAF15F0}" presName="tile1" presStyleLbl="node1" presStyleIdx="0" presStyleCnt="4"/>
      <dgm:spPr/>
    </dgm:pt>
    <dgm:pt modelId="{D6BEA64B-091A-48AE-9A42-9D019B0F3E32}" type="pres">
      <dgm:prSet presAssocID="{C02FB35E-867F-4948-BCDA-0F01BDAF15F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12A041-0AAD-4B9F-BD49-09E476C843A7}" type="pres">
      <dgm:prSet presAssocID="{C02FB35E-867F-4948-BCDA-0F01BDAF15F0}" presName="tile2" presStyleLbl="node1" presStyleIdx="1" presStyleCnt="4"/>
      <dgm:spPr/>
    </dgm:pt>
    <dgm:pt modelId="{8326B7CA-2FC8-4155-AC97-6978A663D428}" type="pres">
      <dgm:prSet presAssocID="{C02FB35E-867F-4948-BCDA-0F01BDAF15F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8F11C5-A097-4D26-8CA7-0BE141059E9A}" type="pres">
      <dgm:prSet presAssocID="{C02FB35E-867F-4948-BCDA-0F01BDAF15F0}" presName="tile3" presStyleLbl="node1" presStyleIdx="2" presStyleCnt="4"/>
      <dgm:spPr/>
    </dgm:pt>
    <dgm:pt modelId="{706C8B8F-B4C6-4E96-BF28-EC4E29F9009F}" type="pres">
      <dgm:prSet presAssocID="{C02FB35E-867F-4948-BCDA-0F01BDAF15F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655CE16-AA70-447B-A5B6-CF1842ED5305}" type="pres">
      <dgm:prSet presAssocID="{C02FB35E-867F-4948-BCDA-0F01BDAF15F0}" presName="tile4" presStyleLbl="node1" presStyleIdx="3" presStyleCnt="4"/>
      <dgm:spPr/>
    </dgm:pt>
    <dgm:pt modelId="{931E2B18-CC14-45C1-A3BB-567E1D1B4772}" type="pres">
      <dgm:prSet presAssocID="{C02FB35E-867F-4948-BCDA-0F01BDAF15F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3EC4A9C-DC5C-47F2-BB81-B9AE0AFBF8E0}" type="pres">
      <dgm:prSet presAssocID="{C02FB35E-867F-4948-BCDA-0F01BDAF15F0}" presName="centerTile" presStyleLbl="fgShp" presStyleIdx="0" presStyleCnt="1" custScaleX="154910" custScaleY="138643">
        <dgm:presLayoutVars>
          <dgm:chMax val="0"/>
          <dgm:chPref val="0"/>
        </dgm:presLayoutVars>
      </dgm:prSet>
      <dgm:spPr/>
    </dgm:pt>
  </dgm:ptLst>
  <dgm:cxnLst>
    <dgm:cxn modelId="{CBC64C27-ADC1-4999-B754-B8FF10A9A562}" srcId="{A350F99B-C539-4CAF-860A-E40C98AFCF92}" destId="{6DA31077-C36F-46AC-BC8B-46E28693F068}" srcOrd="2" destOrd="0" parTransId="{EA0C5D18-862C-43A5-A2A2-4EC781E494EC}" sibTransId="{AFE5F034-9F4C-4A07-89FD-92E94319B701}"/>
    <dgm:cxn modelId="{34D119EA-96C1-4943-AD3A-A46DC9BA680B}" type="presOf" srcId="{3D881FFD-F49A-4317-B31C-A308BAD5BBD7}" destId="{931E2B18-CC14-45C1-A3BB-567E1D1B4772}" srcOrd="1" destOrd="0" presId="urn:microsoft.com/office/officeart/2005/8/layout/matrix1"/>
    <dgm:cxn modelId="{E2ECFF2B-75AE-4A55-94CE-B69750765C33}" type="presOf" srcId="{56F71084-0F5B-4DC1-8861-E713F66A9485}" destId="{D6BEA64B-091A-48AE-9A42-9D019B0F3E32}" srcOrd="1" destOrd="0" presId="urn:microsoft.com/office/officeart/2005/8/layout/matrix1"/>
    <dgm:cxn modelId="{34AAE41A-5A2D-44C9-BBD7-ECABCCA4C2BF}" type="presOf" srcId="{C02FB35E-867F-4948-BCDA-0F01BDAF15F0}" destId="{A9423662-CEF1-4BE0-9610-5607184C6A96}" srcOrd="0" destOrd="0" presId="urn:microsoft.com/office/officeart/2005/8/layout/matrix1"/>
    <dgm:cxn modelId="{F41967AE-EA7D-46A6-B1F9-B47F1253CF07}" srcId="{A350F99B-C539-4CAF-860A-E40C98AFCF92}" destId="{3D881FFD-F49A-4317-B31C-A308BAD5BBD7}" srcOrd="3" destOrd="0" parTransId="{FB4256AA-9A02-44FB-9711-21D86CD2D82D}" sibTransId="{85F0F54A-5D43-4250-B854-9FA959BA6500}"/>
    <dgm:cxn modelId="{359FD1D6-84E9-4B29-83A1-F48AE828411D}" type="presOf" srcId="{6DA31077-C36F-46AC-BC8B-46E28693F068}" destId="{706C8B8F-B4C6-4E96-BF28-EC4E29F9009F}" srcOrd="1" destOrd="0" presId="urn:microsoft.com/office/officeart/2005/8/layout/matrix1"/>
    <dgm:cxn modelId="{2DF5EEFB-E01A-472A-B4F5-3930EE8A027B}" type="presOf" srcId="{BBB291AE-1D1A-416A-A8EA-5695011132C9}" destId="{8326B7CA-2FC8-4155-AC97-6978A663D428}" srcOrd="1" destOrd="0" presId="urn:microsoft.com/office/officeart/2005/8/layout/matrix1"/>
    <dgm:cxn modelId="{6AABFD50-7041-48DB-84BD-F6FE3B615FE2}" srcId="{A350F99B-C539-4CAF-860A-E40C98AFCF92}" destId="{56F71084-0F5B-4DC1-8861-E713F66A9485}" srcOrd="0" destOrd="0" parTransId="{48DED9E7-FC89-4B47-91DF-1CD180DCE08B}" sibTransId="{EDCBDC2A-26FF-4DED-9D10-FA4A089B0064}"/>
    <dgm:cxn modelId="{D022CDE7-18DC-4124-8BF0-4D0D16F0A05F}" type="presOf" srcId="{3D881FFD-F49A-4317-B31C-A308BAD5BBD7}" destId="{7655CE16-AA70-447B-A5B6-CF1842ED5305}" srcOrd="0" destOrd="0" presId="urn:microsoft.com/office/officeart/2005/8/layout/matrix1"/>
    <dgm:cxn modelId="{F7516FDC-7D2D-48B1-B22F-34BF9C2BE0A5}" type="presOf" srcId="{56F71084-0F5B-4DC1-8861-E713F66A9485}" destId="{2CC767EC-521A-48E6-BACA-F1FEBEF34F8D}" srcOrd="0" destOrd="0" presId="urn:microsoft.com/office/officeart/2005/8/layout/matrix1"/>
    <dgm:cxn modelId="{24575762-5C44-41E4-B5AA-FBD3E0F73D5D}" type="presOf" srcId="{BBB291AE-1D1A-416A-A8EA-5695011132C9}" destId="{FB12A041-0AAD-4B9F-BD49-09E476C843A7}" srcOrd="0" destOrd="0" presId="urn:microsoft.com/office/officeart/2005/8/layout/matrix1"/>
    <dgm:cxn modelId="{B463060A-20A4-4C02-BEB0-A20C176F5FF4}" type="presOf" srcId="{6DA31077-C36F-46AC-BC8B-46E28693F068}" destId="{B28F11C5-A097-4D26-8CA7-0BE141059E9A}" srcOrd="0" destOrd="0" presId="urn:microsoft.com/office/officeart/2005/8/layout/matrix1"/>
    <dgm:cxn modelId="{3E345363-BB83-4509-8283-E8664971A4C5}" srcId="{A350F99B-C539-4CAF-860A-E40C98AFCF92}" destId="{BBB291AE-1D1A-416A-A8EA-5695011132C9}" srcOrd="1" destOrd="0" parTransId="{D5E4D8EC-C64B-481C-B98C-D6692CAD9CFF}" sibTransId="{16CF3ABF-5329-4098-A8CD-7A869A9F0332}"/>
    <dgm:cxn modelId="{B29C4B7B-74A1-4293-98BA-30724A3ED870}" srcId="{C02FB35E-867F-4948-BCDA-0F01BDAF15F0}" destId="{A350F99B-C539-4CAF-860A-E40C98AFCF92}" srcOrd="0" destOrd="0" parTransId="{AA8B9CCE-6678-4460-B102-821679CA02EF}" sibTransId="{2A560F93-339A-45B6-83CE-4CDA2A5C6421}"/>
    <dgm:cxn modelId="{BCE49F00-4C8C-4545-A85A-CD39B2A63E0A}" type="presOf" srcId="{A350F99B-C539-4CAF-860A-E40C98AFCF92}" destId="{43EC4A9C-DC5C-47F2-BB81-B9AE0AFBF8E0}" srcOrd="0" destOrd="0" presId="urn:microsoft.com/office/officeart/2005/8/layout/matrix1"/>
    <dgm:cxn modelId="{34689383-93FA-48FF-8E84-EDC4402290A8}" type="presParOf" srcId="{A9423662-CEF1-4BE0-9610-5607184C6A96}" destId="{818C1E35-7599-4E40-AF11-99047744DF5D}" srcOrd="0" destOrd="0" presId="urn:microsoft.com/office/officeart/2005/8/layout/matrix1"/>
    <dgm:cxn modelId="{6263D108-81AF-4EFC-B4BD-2F49FFD145EA}" type="presParOf" srcId="{818C1E35-7599-4E40-AF11-99047744DF5D}" destId="{2CC767EC-521A-48E6-BACA-F1FEBEF34F8D}" srcOrd="0" destOrd="0" presId="urn:microsoft.com/office/officeart/2005/8/layout/matrix1"/>
    <dgm:cxn modelId="{E7E376EB-48F4-4496-989B-3FC871D936BA}" type="presParOf" srcId="{818C1E35-7599-4E40-AF11-99047744DF5D}" destId="{D6BEA64B-091A-48AE-9A42-9D019B0F3E32}" srcOrd="1" destOrd="0" presId="urn:microsoft.com/office/officeart/2005/8/layout/matrix1"/>
    <dgm:cxn modelId="{7B5AF7D7-0F45-4AD6-B02F-E939A35E2B22}" type="presParOf" srcId="{818C1E35-7599-4E40-AF11-99047744DF5D}" destId="{FB12A041-0AAD-4B9F-BD49-09E476C843A7}" srcOrd="2" destOrd="0" presId="urn:microsoft.com/office/officeart/2005/8/layout/matrix1"/>
    <dgm:cxn modelId="{79933BF9-3DEB-4CF2-BFDF-C02F1D4FE3DC}" type="presParOf" srcId="{818C1E35-7599-4E40-AF11-99047744DF5D}" destId="{8326B7CA-2FC8-4155-AC97-6978A663D428}" srcOrd="3" destOrd="0" presId="urn:microsoft.com/office/officeart/2005/8/layout/matrix1"/>
    <dgm:cxn modelId="{65572F7E-D0C1-4285-A59D-05449FF66F7F}" type="presParOf" srcId="{818C1E35-7599-4E40-AF11-99047744DF5D}" destId="{B28F11C5-A097-4D26-8CA7-0BE141059E9A}" srcOrd="4" destOrd="0" presId="urn:microsoft.com/office/officeart/2005/8/layout/matrix1"/>
    <dgm:cxn modelId="{7BE16633-708E-4E9B-9509-48140105CFF7}" type="presParOf" srcId="{818C1E35-7599-4E40-AF11-99047744DF5D}" destId="{706C8B8F-B4C6-4E96-BF28-EC4E29F9009F}" srcOrd="5" destOrd="0" presId="urn:microsoft.com/office/officeart/2005/8/layout/matrix1"/>
    <dgm:cxn modelId="{178D50E1-4EC3-4532-A236-AB18434478B9}" type="presParOf" srcId="{818C1E35-7599-4E40-AF11-99047744DF5D}" destId="{7655CE16-AA70-447B-A5B6-CF1842ED5305}" srcOrd="6" destOrd="0" presId="urn:microsoft.com/office/officeart/2005/8/layout/matrix1"/>
    <dgm:cxn modelId="{ED86E2C6-3FC0-4508-8A2A-252F7FF6F63C}" type="presParOf" srcId="{818C1E35-7599-4E40-AF11-99047744DF5D}" destId="{931E2B18-CC14-45C1-A3BB-567E1D1B4772}" srcOrd="7" destOrd="0" presId="urn:microsoft.com/office/officeart/2005/8/layout/matrix1"/>
    <dgm:cxn modelId="{E886DA93-C8C8-4B9B-AA8F-D2031CC8F6EA}" type="presParOf" srcId="{A9423662-CEF1-4BE0-9610-5607184C6A96}" destId="{43EC4A9C-DC5C-47F2-BB81-B9AE0AFBF8E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DEAE76-E813-4364-8639-C2CB98D9D5C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CC1096B-65B5-432C-8EE2-A11833A1DC69}">
      <dgm:prSet phldrT="[文字]" custT="1"/>
      <dgm:spPr/>
      <dgm:t>
        <a:bodyPr/>
        <a:lstStyle/>
        <a:p>
          <a:r>
            <a:rPr lang="en-HK" altLang="zh-TW" sz="2800" dirty="0"/>
            <a:t>Coding</a:t>
          </a:r>
          <a:endParaRPr lang="zh-TW" altLang="en-US" sz="2800" dirty="0"/>
        </a:p>
      </dgm:t>
    </dgm:pt>
    <dgm:pt modelId="{455BBFE4-5EE8-4C66-AA75-DD762C182499}" type="parTrans" cxnId="{99CB380D-62A9-489E-A1C4-1D50DEDE74F7}">
      <dgm:prSet/>
      <dgm:spPr/>
      <dgm:t>
        <a:bodyPr/>
        <a:lstStyle/>
        <a:p>
          <a:endParaRPr lang="zh-TW" altLang="en-US"/>
        </a:p>
      </dgm:t>
    </dgm:pt>
    <dgm:pt modelId="{064408F9-0446-489B-98DE-C9B658403A12}" type="sibTrans" cxnId="{99CB380D-62A9-489E-A1C4-1D50DEDE74F7}">
      <dgm:prSet/>
      <dgm:spPr/>
      <dgm:t>
        <a:bodyPr/>
        <a:lstStyle/>
        <a:p>
          <a:endParaRPr lang="zh-TW" altLang="en-US"/>
        </a:p>
      </dgm:t>
    </dgm:pt>
    <dgm:pt modelId="{F25444C9-6C36-42ED-8186-B2F2A1D1814D}">
      <dgm:prSet phldrT="[文字]"/>
      <dgm:spPr/>
      <dgm:t>
        <a:bodyPr/>
        <a:lstStyle/>
        <a:p>
          <a:r>
            <a:rPr lang="en-US" altLang="zh-TW" dirty="0"/>
            <a:t>Arduino + S4A</a:t>
          </a:r>
          <a:endParaRPr lang="zh-TW" altLang="en-US" dirty="0"/>
        </a:p>
      </dgm:t>
    </dgm:pt>
    <dgm:pt modelId="{3C8A48FC-5DBA-4EA2-B9BF-E87015BADD46}" type="parTrans" cxnId="{0F7E7E85-1C53-463C-AD11-7F7F78AF5EB5}">
      <dgm:prSet/>
      <dgm:spPr/>
      <dgm:t>
        <a:bodyPr/>
        <a:lstStyle/>
        <a:p>
          <a:endParaRPr lang="zh-TW" altLang="en-US"/>
        </a:p>
      </dgm:t>
    </dgm:pt>
    <dgm:pt modelId="{EFF1D9B3-80BE-45B6-A419-5C145998B833}" type="sibTrans" cxnId="{0F7E7E85-1C53-463C-AD11-7F7F78AF5EB5}">
      <dgm:prSet/>
      <dgm:spPr/>
      <dgm:t>
        <a:bodyPr/>
        <a:lstStyle/>
        <a:p>
          <a:endParaRPr lang="zh-TW" altLang="en-US"/>
        </a:p>
      </dgm:t>
    </dgm:pt>
    <dgm:pt modelId="{12DD6898-6F27-4657-8484-44B48A7E3B2C}">
      <dgm:prSet phldrT="[文字]"/>
      <dgm:spPr/>
      <dgm:t>
        <a:bodyPr/>
        <a:lstStyle/>
        <a:p>
          <a:r>
            <a:rPr lang="en-US" altLang="zh-TW" dirty="0"/>
            <a:t>App Inventor</a:t>
          </a:r>
          <a:endParaRPr lang="zh-TW" altLang="en-US" dirty="0"/>
        </a:p>
      </dgm:t>
    </dgm:pt>
    <dgm:pt modelId="{1BD0CDEE-F991-49F9-9C8C-C25B9C442290}" type="parTrans" cxnId="{09DBE5E6-F3FC-4309-8140-E2A145E76693}">
      <dgm:prSet/>
      <dgm:spPr/>
      <dgm:t>
        <a:bodyPr/>
        <a:lstStyle/>
        <a:p>
          <a:endParaRPr lang="zh-TW" altLang="en-US"/>
        </a:p>
      </dgm:t>
    </dgm:pt>
    <dgm:pt modelId="{9A6D46A8-8803-4096-A27D-699EFE49B615}" type="sibTrans" cxnId="{09DBE5E6-F3FC-4309-8140-E2A145E76693}">
      <dgm:prSet/>
      <dgm:spPr/>
      <dgm:t>
        <a:bodyPr/>
        <a:lstStyle/>
        <a:p>
          <a:endParaRPr lang="zh-TW" altLang="en-US"/>
        </a:p>
      </dgm:t>
    </dgm:pt>
    <dgm:pt modelId="{F7C49C39-9790-42DD-A146-217FE915EA21}">
      <dgm:prSet phldrT="[文字]" custT="1"/>
      <dgm:spPr/>
      <dgm:t>
        <a:bodyPr/>
        <a:lstStyle/>
        <a:p>
          <a:r>
            <a:rPr lang="en-HK" altLang="zh-TW" sz="2800" dirty="0"/>
            <a:t>Engineer-</a:t>
          </a:r>
          <a:r>
            <a:rPr lang="en-HK" altLang="zh-TW" sz="2800" dirty="0" err="1"/>
            <a:t>ing</a:t>
          </a:r>
          <a:endParaRPr lang="zh-TW" altLang="en-US" sz="2800" dirty="0"/>
        </a:p>
      </dgm:t>
    </dgm:pt>
    <dgm:pt modelId="{C16E7945-A250-46D4-9EFB-55132CD1E275}" type="parTrans" cxnId="{B7B81BF7-C667-4EDD-BC11-DDA69D903C3B}">
      <dgm:prSet/>
      <dgm:spPr/>
      <dgm:t>
        <a:bodyPr/>
        <a:lstStyle/>
        <a:p>
          <a:endParaRPr lang="zh-TW" altLang="en-US"/>
        </a:p>
      </dgm:t>
    </dgm:pt>
    <dgm:pt modelId="{B5CEC244-9D30-4D0B-AAF3-96ED94FB3B6E}" type="sibTrans" cxnId="{B7B81BF7-C667-4EDD-BC11-DDA69D903C3B}">
      <dgm:prSet/>
      <dgm:spPr/>
      <dgm:t>
        <a:bodyPr/>
        <a:lstStyle/>
        <a:p>
          <a:endParaRPr lang="zh-TW" altLang="en-US"/>
        </a:p>
      </dgm:t>
    </dgm:pt>
    <dgm:pt modelId="{A495B8E8-421F-4485-8431-49C0B0C433A9}">
      <dgm:prSet phldrT="[文字]"/>
      <dgm:spPr/>
      <dgm:t>
        <a:bodyPr/>
        <a:lstStyle/>
        <a:p>
          <a:r>
            <a:rPr lang="en-US" altLang="zh-TW" dirty="0"/>
            <a:t>CAD Design</a:t>
          </a:r>
          <a:endParaRPr lang="zh-TW" altLang="en-US" dirty="0"/>
        </a:p>
      </dgm:t>
    </dgm:pt>
    <dgm:pt modelId="{8CB8C5F6-9BFB-4AEF-B10C-361976FE2713}" type="parTrans" cxnId="{2C3C99DC-D87F-4A33-BB37-04780EA594E3}">
      <dgm:prSet/>
      <dgm:spPr/>
      <dgm:t>
        <a:bodyPr/>
        <a:lstStyle/>
        <a:p>
          <a:endParaRPr lang="zh-TW" altLang="en-US"/>
        </a:p>
      </dgm:t>
    </dgm:pt>
    <dgm:pt modelId="{19BA80A0-644E-44AF-839F-FF01D2E4E23B}" type="sibTrans" cxnId="{2C3C99DC-D87F-4A33-BB37-04780EA594E3}">
      <dgm:prSet/>
      <dgm:spPr/>
      <dgm:t>
        <a:bodyPr/>
        <a:lstStyle/>
        <a:p>
          <a:endParaRPr lang="zh-TW" altLang="en-US"/>
        </a:p>
      </dgm:t>
    </dgm:pt>
    <dgm:pt modelId="{929DB22A-5C9A-4F0D-9A5E-B1D836B224BC}">
      <dgm:prSet phldrT="[文字]"/>
      <dgm:spPr/>
      <dgm:t>
        <a:bodyPr/>
        <a:lstStyle/>
        <a:p>
          <a:r>
            <a:rPr lang="en-US" altLang="zh-TW" dirty="0"/>
            <a:t>Mechanic + Robotics</a:t>
          </a:r>
          <a:endParaRPr lang="zh-TW" altLang="en-US" dirty="0"/>
        </a:p>
      </dgm:t>
    </dgm:pt>
    <dgm:pt modelId="{7D2350C4-D7C7-4BFF-9159-0062573DC4A4}" type="parTrans" cxnId="{8A67A219-AF09-4C76-9893-F56554BDDA30}">
      <dgm:prSet/>
      <dgm:spPr/>
      <dgm:t>
        <a:bodyPr/>
        <a:lstStyle/>
        <a:p>
          <a:endParaRPr lang="zh-TW" altLang="en-US"/>
        </a:p>
      </dgm:t>
    </dgm:pt>
    <dgm:pt modelId="{6FB8434B-E148-4C99-A93A-E59B6BBC6908}" type="sibTrans" cxnId="{8A67A219-AF09-4C76-9893-F56554BDDA30}">
      <dgm:prSet/>
      <dgm:spPr/>
      <dgm:t>
        <a:bodyPr/>
        <a:lstStyle/>
        <a:p>
          <a:endParaRPr lang="zh-TW" altLang="en-US"/>
        </a:p>
      </dgm:t>
    </dgm:pt>
    <dgm:pt modelId="{86B8FA07-96B0-4302-96FB-179C87A60F10}">
      <dgm:prSet phldrT="[文字]" custT="1"/>
      <dgm:spPr/>
      <dgm:t>
        <a:bodyPr/>
        <a:lstStyle/>
        <a:p>
          <a:r>
            <a:rPr lang="en-HK" altLang="zh-TW" sz="2800" dirty="0"/>
            <a:t>Techno-logy</a:t>
          </a:r>
          <a:endParaRPr lang="zh-TW" altLang="en-US" sz="2800" dirty="0"/>
        </a:p>
      </dgm:t>
    </dgm:pt>
    <dgm:pt modelId="{2B2C995E-2070-4891-8F29-29641F962A94}" type="parTrans" cxnId="{4051B0CF-10E6-4A32-B6C0-AEA29AA0F8F6}">
      <dgm:prSet/>
      <dgm:spPr/>
      <dgm:t>
        <a:bodyPr/>
        <a:lstStyle/>
        <a:p>
          <a:endParaRPr lang="zh-TW" altLang="en-US"/>
        </a:p>
      </dgm:t>
    </dgm:pt>
    <dgm:pt modelId="{8EED9173-222F-46E3-8095-A8EE49FA167F}" type="sibTrans" cxnId="{4051B0CF-10E6-4A32-B6C0-AEA29AA0F8F6}">
      <dgm:prSet/>
      <dgm:spPr/>
      <dgm:t>
        <a:bodyPr/>
        <a:lstStyle/>
        <a:p>
          <a:endParaRPr lang="zh-TW" altLang="en-US"/>
        </a:p>
      </dgm:t>
    </dgm:pt>
    <dgm:pt modelId="{C21863BF-37D9-4068-9968-75EA7C188029}">
      <dgm:prSet phldrT="[文字]"/>
      <dgm:spPr/>
      <dgm:t>
        <a:bodyPr/>
        <a:lstStyle/>
        <a:p>
          <a:r>
            <a:rPr lang="en-US" altLang="zh-TW" dirty="0"/>
            <a:t>Electronics + Sensors</a:t>
          </a:r>
          <a:endParaRPr lang="zh-TW" altLang="en-US" dirty="0"/>
        </a:p>
      </dgm:t>
    </dgm:pt>
    <dgm:pt modelId="{578DF3F6-2E38-40DA-B792-82CE749D8AB9}" type="parTrans" cxnId="{70AC938D-06E2-424F-86FB-9AB5B499B29D}">
      <dgm:prSet/>
      <dgm:spPr/>
      <dgm:t>
        <a:bodyPr/>
        <a:lstStyle/>
        <a:p>
          <a:endParaRPr lang="zh-TW" altLang="en-US"/>
        </a:p>
      </dgm:t>
    </dgm:pt>
    <dgm:pt modelId="{1F90B13A-0E2E-4F55-BC7C-39D571BBBE3B}" type="sibTrans" cxnId="{70AC938D-06E2-424F-86FB-9AB5B499B29D}">
      <dgm:prSet/>
      <dgm:spPr/>
      <dgm:t>
        <a:bodyPr/>
        <a:lstStyle/>
        <a:p>
          <a:endParaRPr lang="zh-TW" altLang="en-US"/>
        </a:p>
      </dgm:t>
    </dgm:pt>
    <dgm:pt modelId="{A643D87B-91CA-4CB4-B59D-62CE3CF7E63C}">
      <dgm:prSet phldrT="[文字]"/>
      <dgm:spPr/>
      <dgm:t>
        <a:bodyPr/>
        <a:lstStyle/>
        <a:p>
          <a:r>
            <a:rPr lang="en-US" altLang="zh-TW" dirty="0"/>
            <a:t>Intro of Edge Technology</a:t>
          </a:r>
          <a:endParaRPr lang="zh-TW" altLang="en-US" dirty="0"/>
        </a:p>
      </dgm:t>
    </dgm:pt>
    <dgm:pt modelId="{62193153-0F7F-4967-9746-87EF322A36BB}" type="parTrans" cxnId="{B4D3FFA7-BC03-436E-8659-0591912ED38C}">
      <dgm:prSet/>
      <dgm:spPr/>
      <dgm:t>
        <a:bodyPr/>
        <a:lstStyle/>
        <a:p>
          <a:endParaRPr lang="zh-TW" altLang="en-US"/>
        </a:p>
      </dgm:t>
    </dgm:pt>
    <dgm:pt modelId="{5C7839BF-2EC8-419E-A078-8C85DC382908}" type="sibTrans" cxnId="{B4D3FFA7-BC03-436E-8659-0591912ED38C}">
      <dgm:prSet/>
      <dgm:spPr/>
      <dgm:t>
        <a:bodyPr/>
        <a:lstStyle/>
        <a:p>
          <a:endParaRPr lang="zh-TW" altLang="en-US"/>
        </a:p>
      </dgm:t>
    </dgm:pt>
    <dgm:pt modelId="{DD8FACA0-4231-4468-B9F8-90A2CAF82C1A}">
      <dgm:prSet phldrT="[文字]" custT="1"/>
      <dgm:spPr/>
      <dgm:t>
        <a:bodyPr/>
        <a:lstStyle/>
        <a:p>
          <a:r>
            <a:rPr lang="en-HK" altLang="zh-TW" sz="2800" dirty="0"/>
            <a:t>Art</a:t>
          </a:r>
          <a:endParaRPr lang="zh-TW" altLang="en-US" sz="2800" dirty="0"/>
        </a:p>
      </dgm:t>
    </dgm:pt>
    <dgm:pt modelId="{15C44607-4441-48EB-ACF1-920875160877}" type="parTrans" cxnId="{9FADF939-3D88-4DDE-B983-E5995C3754F3}">
      <dgm:prSet/>
      <dgm:spPr/>
      <dgm:t>
        <a:bodyPr/>
        <a:lstStyle/>
        <a:p>
          <a:endParaRPr lang="zh-TW" altLang="en-US"/>
        </a:p>
      </dgm:t>
    </dgm:pt>
    <dgm:pt modelId="{F146E73E-E9C9-4C26-B3C3-92612EAD0DFE}" type="sibTrans" cxnId="{9FADF939-3D88-4DDE-B983-E5995C3754F3}">
      <dgm:prSet/>
      <dgm:spPr/>
      <dgm:t>
        <a:bodyPr/>
        <a:lstStyle/>
        <a:p>
          <a:endParaRPr lang="zh-TW" altLang="en-US"/>
        </a:p>
      </dgm:t>
    </dgm:pt>
    <dgm:pt modelId="{A0314D24-99B1-48D8-8EF3-AF5CA6D332C5}">
      <dgm:prSet phldrT="[文字]"/>
      <dgm:spPr/>
      <dgm:t>
        <a:bodyPr/>
        <a:lstStyle/>
        <a:p>
          <a:r>
            <a:rPr lang="en-US" altLang="zh-TW" dirty="0"/>
            <a:t>3D modeling and animation</a:t>
          </a:r>
          <a:endParaRPr lang="zh-TW" altLang="en-US" dirty="0"/>
        </a:p>
      </dgm:t>
    </dgm:pt>
    <dgm:pt modelId="{E80C9A7F-B224-4198-9DE7-DE66F23C0131}" type="parTrans" cxnId="{40BD0F5D-0846-4B0F-84DB-287C0F78CBB6}">
      <dgm:prSet/>
      <dgm:spPr/>
      <dgm:t>
        <a:bodyPr/>
        <a:lstStyle/>
        <a:p>
          <a:endParaRPr lang="zh-TW" altLang="en-US"/>
        </a:p>
      </dgm:t>
    </dgm:pt>
    <dgm:pt modelId="{F6201C05-7B3C-4466-B2E1-AC01490E3383}" type="sibTrans" cxnId="{40BD0F5D-0846-4B0F-84DB-287C0F78CBB6}">
      <dgm:prSet/>
      <dgm:spPr/>
      <dgm:t>
        <a:bodyPr/>
        <a:lstStyle/>
        <a:p>
          <a:endParaRPr lang="zh-TW" altLang="en-US"/>
        </a:p>
      </dgm:t>
    </dgm:pt>
    <dgm:pt modelId="{E12BDDDE-262A-407C-8B71-26B6F9DC750B}">
      <dgm:prSet phldrT="[文字]"/>
      <dgm:spPr/>
      <dgm:t>
        <a:bodyPr/>
        <a:lstStyle/>
        <a:p>
          <a:r>
            <a:rPr lang="en-US" altLang="zh-TW" dirty="0"/>
            <a:t>IOT +Database</a:t>
          </a:r>
          <a:endParaRPr lang="zh-TW" altLang="en-US" dirty="0"/>
        </a:p>
      </dgm:t>
    </dgm:pt>
    <dgm:pt modelId="{D1A8CF36-B1C3-4910-90EA-E72801AC886F}" type="parTrans" cxnId="{0EFF043F-711B-4B5A-9B36-1C3C9C6F5CC2}">
      <dgm:prSet/>
      <dgm:spPr/>
      <dgm:t>
        <a:bodyPr/>
        <a:lstStyle/>
        <a:p>
          <a:endParaRPr lang="zh-TW" altLang="en-US"/>
        </a:p>
      </dgm:t>
    </dgm:pt>
    <dgm:pt modelId="{2468894F-AE1F-471C-B775-47E05ACDD84B}" type="sibTrans" cxnId="{0EFF043F-711B-4B5A-9B36-1C3C9C6F5CC2}">
      <dgm:prSet/>
      <dgm:spPr/>
      <dgm:t>
        <a:bodyPr/>
        <a:lstStyle/>
        <a:p>
          <a:endParaRPr lang="zh-TW" altLang="en-US"/>
        </a:p>
      </dgm:t>
    </dgm:pt>
    <dgm:pt modelId="{617E1A03-36FE-43A6-89E2-717AE69CCA88}">
      <dgm:prSet phldrT="[文字]"/>
      <dgm:spPr/>
      <dgm:t>
        <a:bodyPr/>
        <a:lstStyle/>
        <a:p>
          <a:r>
            <a:rPr lang="en-US" altLang="zh-TW" dirty="0"/>
            <a:t>Architecture + Structure</a:t>
          </a:r>
          <a:endParaRPr lang="zh-TW" altLang="en-US" dirty="0"/>
        </a:p>
      </dgm:t>
    </dgm:pt>
    <dgm:pt modelId="{07A1EF40-8323-42E3-B51C-5874B0C9FB7F}" type="parTrans" cxnId="{241E119A-A7EB-4E24-8F20-D314630440D1}">
      <dgm:prSet/>
      <dgm:spPr/>
      <dgm:t>
        <a:bodyPr/>
        <a:lstStyle/>
        <a:p>
          <a:endParaRPr lang="zh-TW" altLang="en-US"/>
        </a:p>
      </dgm:t>
    </dgm:pt>
    <dgm:pt modelId="{033BF085-BF52-40E2-A9D2-9997CD12E8F3}" type="sibTrans" cxnId="{241E119A-A7EB-4E24-8F20-D314630440D1}">
      <dgm:prSet/>
      <dgm:spPr/>
      <dgm:t>
        <a:bodyPr/>
        <a:lstStyle/>
        <a:p>
          <a:endParaRPr lang="zh-TW" altLang="en-US"/>
        </a:p>
      </dgm:t>
    </dgm:pt>
    <dgm:pt modelId="{04B7AF8E-18EF-4A7D-AC54-0698B272F786}">
      <dgm:prSet phldrT="[文字]"/>
      <dgm:spPr/>
      <dgm:t>
        <a:bodyPr/>
        <a:lstStyle/>
        <a:p>
          <a:r>
            <a:rPr lang="en-US" altLang="zh-TW" dirty="0"/>
            <a:t>Interactive Art</a:t>
          </a:r>
          <a:endParaRPr lang="zh-TW" altLang="en-US" dirty="0"/>
        </a:p>
      </dgm:t>
    </dgm:pt>
    <dgm:pt modelId="{2F54829B-C697-4192-9927-A5B0E605F2C1}" type="parTrans" cxnId="{89F4FA34-10F6-4982-AE39-9F383043FDFD}">
      <dgm:prSet/>
      <dgm:spPr/>
      <dgm:t>
        <a:bodyPr/>
        <a:lstStyle/>
        <a:p>
          <a:endParaRPr lang="zh-TW" altLang="en-US"/>
        </a:p>
      </dgm:t>
    </dgm:pt>
    <dgm:pt modelId="{99191F17-2C0B-4DC2-ADEC-6B4222EF8E31}" type="sibTrans" cxnId="{89F4FA34-10F6-4982-AE39-9F383043FDFD}">
      <dgm:prSet/>
      <dgm:spPr/>
      <dgm:t>
        <a:bodyPr/>
        <a:lstStyle/>
        <a:p>
          <a:endParaRPr lang="zh-TW" altLang="en-US"/>
        </a:p>
      </dgm:t>
    </dgm:pt>
    <dgm:pt modelId="{C354B5A6-7D3A-43A9-B580-F129062B0629}">
      <dgm:prSet phldrT="[文字]"/>
      <dgm:spPr/>
      <dgm:t>
        <a:bodyPr/>
        <a:lstStyle/>
        <a:p>
          <a:r>
            <a:rPr lang="en-US" altLang="zh-TW" dirty="0"/>
            <a:t>Product Design</a:t>
          </a:r>
          <a:endParaRPr lang="zh-TW" altLang="en-US" dirty="0"/>
        </a:p>
      </dgm:t>
    </dgm:pt>
    <dgm:pt modelId="{EE682545-1D41-4DA6-B8A1-8A3C96A9F0F2}" type="parTrans" cxnId="{7D19525D-A333-4C66-9977-E9061D0817E1}">
      <dgm:prSet/>
      <dgm:spPr/>
      <dgm:t>
        <a:bodyPr/>
        <a:lstStyle/>
        <a:p>
          <a:endParaRPr lang="zh-TW" altLang="en-US"/>
        </a:p>
      </dgm:t>
    </dgm:pt>
    <dgm:pt modelId="{8F83DE4E-BA31-4C33-A4C8-5BBB9E7775C3}" type="sibTrans" cxnId="{7D19525D-A333-4C66-9977-E9061D0817E1}">
      <dgm:prSet/>
      <dgm:spPr/>
      <dgm:t>
        <a:bodyPr/>
        <a:lstStyle/>
        <a:p>
          <a:endParaRPr lang="zh-TW" altLang="en-US"/>
        </a:p>
      </dgm:t>
    </dgm:pt>
    <dgm:pt modelId="{426490EA-BBF1-4102-87FD-57D1B4B34112}" type="pres">
      <dgm:prSet presAssocID="{62DEAE76-E813-4364-8639-C2CB98D9D5C0}" presName="theList" presStyleCnt="0">
        <dgm:presLayoutVars>
          <dgm:dir/>
          <dgm:animLvl val="lvl"/>
          <dgm:resizeHandles val="exact"/>
        </dgm:presLayoutVars>
      </dgm:prSet>
      <dgm:spPr/>
    </dgm:pt>
    <dgm:pt modelId="{3DC136AA-ED07-420C-9016-F61902F8BB88}" type="pres">
      <dgm:prSet presAssocID="{2CC1096B-65B5-432C-8EE2-A11833A1DC69}" presName="compNode" presStyleCnt="0"/>
      <dgm:spPr/>
    </dgm:pt>
    <dgm:pt modelId="{868C3574-B806-4135-919A-3EB729C9FA3B}" type="pres">
      <dgm:prSet presAssocID="{2CC1096B-65B5-432C-8EE2-A11833A1DC69}" presName="aNode" presStyleLbl="bgShp" presStyleIdx="0" presStyleCnt="4"/>
      <dgm:spPr/>
    </dgm:pt>
    <dgm:pt modelId="{4FA39D72-A91D-4588-92B6-4699FC57628F}" type="pres">
      <dgm:prSet presAssocID="{2CC1096B-65B5-432C-8EE2-A11833A1DC69}" presName="textNode" presStyleLbl="bgShp" presStyleIdx="0" presStyleCnt="4"/>
      <dgm:spPr/>
    </dgm:pt>
    <dgm:pt modelId="{BDF3FD29-E140-48FE-8902-D33C20F121B2}" type="pres">
      <dgm:prSet presAssocID="{2CC1096B-65B5-432C-8EE2-A11833A1DC69}" presName="compChildNode" presStyleCnt="0"/>
      <dgm:spPr/>
    </dgm:pt>
    <dgm:pt modelId="{76D29977-ED11-457E-838F-5472AD56670B}" type="pres">
      <dgm:prSet presAssocID="{2CC1096B-65B5-432C-8EE2-A11833A1DC69}" presName="theInnerList" presStyleCnt="0"/>
      <dgm:spPr/>
    </dgm:pt>
    <dgm:pt modelId="{26B41103-E3F5-4F37-AF65-6DB4F52EA6A8}" type="pres">
      <dgm:prSet presAssocID="{F25444C9-6C36-42ED-8186-B2F2A1D1814D}" presName="childNode" presStyleLbl="node1" presStyleIdx="0" presStyleCnt="11">
        <dgm:presLayoutVars>
          <dgm:bulletEnabled val="1"/>
        </dgm:presLayoutVars>
      </dgm:prSet>
      <dgm:spPr/>
    </dgm:pt>
    <dgm:pt modelId="{AA5472A6-15E1-4526-8551-FBBD85AD9258}" type="pres">
      <dgm:prSet presAssocID="{F25444C9-6C36-42ED-8186-B2F2A1D1814D}" presName="aSpace2" presStyleCnt="0"/>
      <dgm:spPr/>
    </dgm:pt>
    <dgm:pt modelId="{D69039A6-7E7F-4F82-8313-4A676F508BEC}" type="pres">
      <dgm:prSet presAssocID="{12DD6898-6F27-4657-8484-44B48A7E3B2C}" presName="childNode" presStyleLbl="node1" presStyleIdx="1" presStyleCnt="11">
        <dgm:presLayoutVars>
          <dgm:bulletEnabled val="1"/>
        </dgm:presLayoutVars>
      </dgm:prSet>
      <dgm:spPr/>
    </dgm:pt>
    <dgm:pt modelId="{941E2730-39F3-4DFB-B46C-9F27B34EAEAA}" type="pres">
      <dgm:prSet presAssocID="{12DD6898-6F27-4657-8484-44B48A7E3B2C}" presName="aSpace2" presStyleCnt="0"/>
      <dgm:spPr/>
    </dgm:pt>
    <dgm:pt modelId="{B9A15B20-1096-47DA-B7B0-84DC184CB9CA}" type="pres">
      <dgm:prSet presAssocID="{E12BDDDE-262A-407C-8B71-26B6F9DC750B}" presName="childNode" presStyleLbl="node1" presStyleIdx="2" presStyleCnt="11">
        <dgm:presLayoutVars>
          <dgm:bulletEnabled val="1"/>
        </dgm:presLayoutVars>
      </dgm:prSet>
      <dgm:spPr/>
    </dgm:pt>
    <dgm:pt modelId="{FBF51658-D224-4D65-AADA-99E92A8C9F55}" type="pres">
      <dgm:prSet presAssocID="{2CC1096B-65B5-432C-8EE2-A11833A1DC69}" presName="aSpace" presStyleCnt="0"/>
      <dgm:spPr/>
    </dgm:pt>
    <dgm:pt modelId="{8E85A663-6298-4C4B-905F-8D9356CDBEE6}" type="pres">
      <dgm:prSet presAssocID="{F7C49C39-9790-42DD-A146-217FE915EA21}" presName="compNode" presStyleCnt="0"/>
      <dgm:spPr/>
    </dgm:pt>
    <dgm:pt modelId="{40571B59-C471-467A-A387-3B599D74F362}" type="pres">
      <dgm:prSet presAssocID="{F7C49C39-9790-42DD-A146-217FE915EA21}" presName="aNode" presStyleLbl="bgShp" presStyleIdx="1" presStyleCnt="4"/>
      <dgm:spPr/>
    </dgm:pt>
    <dgm:pt modelId="{53DB69C0-083D-4337-B3FD-F80CA3BB58B7}" type="pres">
      <dgm:prSet presAssocID="{F7C49C39-9790-42DD-A146-217FE915EA21}" presName="textNode" presStyleLbl="bgShp" presStyleIdx="1" presStyleCnt="4"/>
      <dgm:spPr/>
    </dgm:pt>
    <dgm:pt modelId="{DB5F78CE-95FB-47AB-BB66-0AD318D22D5B}" type="pres">
      <dgm:prSet presAssocID="{F7C49C39-9790-42DD-A146-217FE915EA21}" presName="compChildNode" presStyleCnt="0"/>
      <dgm:spPr/>
    </dgm:pt>
    <dgm:pt modelId="{9B69640C-1F02-4112-A425-EF87CC74F80F}" type="pres">
      <dgm:prSet presAssocID="{F7C49C39-9790-42DD-A146-217FE915EA21}" presName="theInnerList" presStyleCnt="0"/>
      <dgm:spPr/>
    </dgm:pt>
    <dgm:pt modelId="{3D379F3A-C8D5-4DFD-BFC5-3918A4C38C3F}" type="pres">
      <dgm:prSet presAssocID="{A495B8E8-421F-4485-8431-49C0B0C433A9}" presName="childNode" presStyleLbl="node1" presStyleIdx="3" presStyleCnt="11">
        <dgm:presLayoutVars>
          <dgm:bulletEnabled val="1"/>
        </dgm:presLayoutVars>
      </dgm:prSet>
      <dgm:spPr/>
    </dgm:pt>
    <dgm:pt modelId="{47711424-7E0B-4D45-9115-401CFD71C719}" type="pres">
      <dgm:prSet presAssocID="{A495B8E8-421F-4485-8431-49C0B0C433A9}" presName="aSpace2" presStyleCnt="0"/>
      <dgm:spPr/>
    </dgm:pt>
    <dgm:pt modelId="{CE49FF7D-3B95-42DB-BA55-01B2BB228152}" type="pres">
      <dgm:prSet presAssocID="{929DB22A-5C9A-4F0D-9A5E-B1D836B224BC}" presName="childNode" presStyleLbl="node1" presStyleIdx="4" presStyleCnt="11">
        <dgm:presLayoutVars>
          <dgm:bulletEnabled val="1"/>
        </dgm:presLayoutVars>
      </dgm:prSet>
      <dgm:spPr/>
    </dgm:pt>
    <dgm:pt modelId="{ACCE6129-3B7F-4814-8B5C-F959A38CC54E}" type="pres">
      <dgm:prSet presAssocID="{929DB22A-5C9A-4F0D-9A5E-B1D836B224BC}" presName="aSpace2" presStyleCnt="0"/>
      <dgm:spPr/>
    </dgm:pt>
    <dgm:pt modelId="{14D419D3-0267-47B4-8731-CB893ED72180}" type="pres">
      <dgm:prSet presAssocID="{617E1A03-36FE-43A6-89E2-717AE69CCA88}" presName="childNode" presStyleLbl="node1" presStyleIdx="5" presStyleCnt="11">
        <dgm:presLayoutVars>
          <dgm:bulletEnabled val="1"/>
        </dgm:presLayoutVars>
      </dgm:prSet>
      <dgm:spPr/>
    </dgm:pt>
    <dgm:pt modelId="{6EC6C738-9B32-4734-8FF6-6532EB0722E1}" type="pres">
      <dgm:prSet presAssocID="{F7C49C39-9790-42DD-A146-217FE915EA21}" presName="aSpace" presStyleCnt="0"/>
      <dgm:spPr/>
    </dgm:pt>
    <dgm:pt modelId="{BBF01D07-7937-41A0-BDC4-AD5E48769238}" type="pres">
      <dgm:prSet presAssocID="{86B8FA07-96B0-4302-96FB-179C87A60F10}" presName="compNode" presStyleCnt="0"/>
      <dgm:spPr/>
    </dgm:pt>
    <dgm:pt modelId="{4683F41D-10FA-400C-8330-2C882EBC3A30}" type="pres">
      <dgm:prSet presAssocID="{86B8FA07-96B0-4302-96FB-179C87A60F10}" presName="aNode" presStyleLbl="bgShp" presStyleIdx="2" presStyleCnt="4"/>
      <dgm:spPr/>
    </dgm:pt>
    <dgm:pt modelId="{872D1DB1-AB84-449C-BA00-2C89F814C243}" type="pres">
      <dgm:prSet presAssocID="{86B8FA07-96B0-4302-96FB-179C87A60F10}" presName="textNode" presStyleLbl="bgShp" presStyleIdx="2" presStyleCnt="4"/>
      <dgm:spPr/>
    </dgm:pt>
    <dgm:pt modelId="{C9DF8BA1-7E25-438F-AE55-0DB68DAA2318}" type="pres">
      <dgm:prSet presAssocID="{86B8FA07-96B0-4302-96FB-179C87A60F10}" presName="compChildNode" presStyleCnt="0"/>
      <dgm:spPr/>
    </dgm:pt>
    <dgm:pt modelId="{4F98C243-1628-4208-8CF4-06227D5C128B}" type="pres">
      <dgm:prSet presAssocID="{86B8FA07-96B0-4302-96FB-179C87A60F10}" presName="theInnerList" presStyleCnt="0"/>
      <dgm:spPr/>
    </dgm:pt>
    <dgm:pt modelId="{94A824F7-5758-4E9C-87C8-261C56DA6F15}" type="pres">
      <dgm:prSet presAssocID="{C21863BF-37D9-4068-9968-75EA7C188029}" presName="childNode" presStyleLbl="node1" presStyleIdx="6" presStyleCnt="11">
        <dgm:presLayoutVars>
          <dgm:bulletEnabled val="1"/>
        </dgm:presLayoutVars>
      </dgm:prSet>
      <dgm:spPr/>
    </dgm:pt>
    <dgm:pt modelId="{1692120C-EC81-4A8F-80D6-FD149A9ADEE0}" type="pres">
      <dgm:prSet presAssocID="{C21863BF-37D9-4068-9968-75EA7C188029}" presName="aSpace2" presStyleCnt="0"/>
      <dgm:spPr/>
    </dgm:pt>
    <dgm:pt modelId="{FD58A7B4-6743-4206-8B77-AE01CBEFB91B}" type="pres">
      <dgm:prSet presAssocID="{A643D87B-91CA-4CB4-B59D-62CE3CF7E63C}" presName="childNode" presStyleLbl="node1" presStyleIdx="7" presStyleCnt="11">
        <dgm:presLayoutVars>
          <dgm:bulletEnabled val="1"/>
        </dgm:presLayoutVars>
      </dgm:prSet>
      <dgm:spPr/>
    </dgm:pt>
    <dgm:pt modelId="{BB968483-4774-47E8-889F-E241B91AF530}" type="pres">
      <dgm:prSet presAssocID="{86B8FA07-96B0-4302-96FB-179C87A60F10}" presName="aSpace" presStyleCnt="0"/>
      <dgm:spPr/>
    </dgm:pt>
    <dgm:pt modelId="{2B63451D-3764-4988-AF7A-72AF1CACB155}" type="pres">
      <dgm:prSet presAssocID="{DD8FACA0-4231-4468-B9F8-90A2CAF82C1A}" presName="compNode" presStyleCnt="0"/>
      <dgm:spPr/>
    </dgm:pt>
    <dgm:pt modelId="{F3392849-0347-45B8-B5E9-5CF547E8D6D4}" type="pres">
      <dgm:prSet presAssocID="{DD8FACA0-4231-4468-B9F8-90A2CAF82C1A}" presName="aNode" presStyleLbl="bgShp" presStyleIdx="3" presStyleCnt="4"/>
      <dgm:spPr/>
    </dgm:pt>
    <dgm:pt modelId="{B131F84A-BC74-43A5-89E4-E1E96D2B1DE1}" type="pres">
      <dgm:prSet presAssocID="{DD8FACA0-4231-4468-B9F8-90A2CAF82C1A}" presName="textNode" presStyleLbl="bgShp" presStyleIdx="3" presStyleCnt="4"/>
      <dgm:spPr/>
    </dgm:pt>
    <dgm:pt modelId="{86F1D589-B031-472F-B515-C3489CBC8875}" type="pres">
      <dgm:prSet presAssocID="{DD8FACA0-4231-4468-B9F8-90A2CAF82C1A}" presName="compChildNode" presStyleCnt="0"/>
      <dgm:spPr/>
    </dgm:pt>
    <dgm:pt modelId="{8479A290-C85C-4E2E-B707-29A3CA0B1793}" type="pres">
      <dgm:prSet presAssocID="{DD8FACA0-4231-4468-B9F8-90A2CAF82C1A}" presName="theInnerList" presStyleCnt="0"/>
      <dgm:spPr/>
    </dgm:pt>
    <dgm:pt modelId="{8760B47B-E4F4-4ED9-A167-0A9AFE263B17}" type="pres">
      <dgm:prSet presAssocID="{A0314D24-99B1-48D8-8EF3-AF5CA6D332C5}" presName="childNode" presStyleLbl="node1" presStyleIdx="8" presStyleCnt="11">
        <dgm:presLayoutVars>
          <dgm:bulletEnabled val="1"/>
        </dgm:presLayoutVars>
      </dgm:prSet>
      <dgm:spPr/>
    </dgm:pt>
    <dgm:pt modelId="{A68D578B-9886-4A76-96B8-E329A0CA31C1}" type="pres">
      <dgm:prSet presAssocID="{A0314D24-99B1-48D8-8EF3-AF5CA6D332C5}" presName="aSpace2" presStyleCnt="0"/>
      <dgm:spPr/>
    </dgm:pt>
    <dgm:pt modelId="{4BECBF55-4949-4550-89F8-907555F27ED7}" type="pres">
      <dgm:prSet presAssocID="{04B7AF8E-18EF-4A7D-AC54-0698B272F786}" presName="childNode" presStyleLbl="node1" presStyleIdx="9" presStyleCnt="11">
        <dgm:presLayoutVars>
          <dgm:bulletEnabled val="1"/>
        </dgm:presLayoutVars>
      </dgm:prSet>
      <dgm:spPr/>
    </dgm:pt>
    <dgm:pt modelId="{2CAE7BE4-9A23-44F8-8751-97EBB70741D7}" type="pres">
      <dgm:prSet presAssocID="{04B7AF8E-18EF-4A7D-AC54-0698B272F786}" presName="aSpace2" presStyleCnt="0"/>
      <dgm:spPr/>
    </dgm:pt>
    <dgm:pt modelId="{BC804E16-6AC0-48BE-90F1-98677BAE6911}" type="pres">
      <dgm:prSet presAssocID="{C354B5A6-7D3A-43A9-B580-F129062B0629}" presName="childNode" presStyleLbl="node1" presStyleIdx="10" presStyleCnt="11">
        <dgm:presLayoutVars>
          <dgm:bulletEnabled val="1"/>
        </dgm:presLayoutVars>
      </dgm:prSet>
      <dgm:spPr/>
    </dgm:pt>
  </dgm:ptLst>
  <dgm:cxnLst>
    <dgm:cxn modelId="{FFFD22C8-E4F7-4639-97D5-BD532FF1BC61}" type="presOf" srcId="{A643D87B-91CA-4CB4-B59D-62CE3CF7E63C}" destId="{FD58A7B4-6743-4206-8B77-AE01CBEFB91B}" srcOrd="0" destOrd="0" presId="urn:microsoft.com/office/officeart/2005/8/layout/lProcess2"/>
    <dgm:cxn modelId="{0F7E7E85-1C53-463C-AD11-7F7F78AF5EB5}" srcId="{2CC1096B-65B5-432C-8EE2-A11833A1DC69}" destId="{F25444C9-6C36-42ED-8186-B2F2A1D1814D}" srcOrd="0" destOrd="0" parTransId="{3C8A48FC-5DBA-4EA2-B9BF-E87015BADD46}" sibTransId="{EFF1D9B3-80BE-45B6-A419-5C145998B833}"/>
    <dgm:cxn modelId="{09DBE5E6-F3FC-4309-8140-E2A145E76693}" srcId="{2CC1096B-65B5-432C-8EE2-A11833A1DC69}" destId="{12DD6898-6F27-4657-8484-44B48A7E3B2C}" srcOrd="1" destOrd="0" parTransId="{1BD0CDEE-F991-49F9-9C8C-C25B9C442290}" sibTransId="{9A6D46A8-8803-4096-A27D-699EFE49B615}"/>
    <dgm:cxn modelId="{53D90FB8-980B-4AE8-9ABD-35C23F366784}" type="presOf" srcId="{86B8FA07-96B0-4302-96FB-179C87A60F10}" destId="{4683F41D-10FA-400C-8330-2C882EBC3A30}" srcOrd="0" destOrd="0" presId="urn:microsoft.com/office/officeart/2005/8/layout/lProcess2"/>
    <dgm:cxn modelId="{B4D3FFA7-BC03-436E-8659-0591912ED38C}" srcId="{86B8FA07-96B0-4302-96FB-179C87A60F10}" destId="{A643D87B-91CA-4CB4-B59D-62CE3CF7E63C}" srcOrd="1" destOrd="0" parTransId="{62193153-0F7F-4967-9746-87EF322A36BB}" sibTransId="{5C7839BF-2EC8-419E-A078-8C85DC382908}"/>
    <dgm:cxn modelId="{2C3C99DC-D87F-4A33-BB37-04780EA594E3}" srcId="{F7C49C39-9790-42DD-A146-217FE915EA21}" destId="{A495B8E8-421F-4485-8431-49C0B0C433A9}" srcOrd="0" destOrd="0" parTransId="{8CB8C5F6-9BFB-4AEF-B10C-361976FE2713}" sibTransId="{19BA80A0-644E-44AF-839F-FF01D2E4E23B}"/>
    <dgm:cxn modelId="{3510091C-6F10-4212-98D7-2D54FF2A9C96}" type="presOf" srcId="{C354B5A6-7D3A-43A9-B580-F129062B0629}" destId="{BC804E16-6AC0-48BE-90F1-98677BAE6911}" srcOrd="0" destOrd="0" presId="urn:microsoft.com/office/officeart/2005/8/layout/lProcess2"/>
    <dgm:cxn modelId="{D2FFBE37-4A88-4F0B-8C01-616A4CCF4273}" type="presOf" srcId="{617E1A03-36FE-43A6-89E2-717AE69CCA88}" destId="{14D419D3-0267-47B4-8731-CB893ED72180}" srcOrd="0" destOrd="0" presId="urn:microsoft.com/office/officeart/2005/8/layout/lProcess2"/>
    <dgm:cxn modelId="{040A92A8-3D68-4FBE-9D69-3F47437E64A7}" type="presOf" srcId="{F7C49C39-9790-42DD-A146-217FE915EA21}" destId="{53DB69C0-083D-4337-B3FD-F80CA3BB58B7}" srcOrd="1" destOrd="0" presId="urn:microsoft.com/office/officeart/2005/8/layout/lProcess2"/>
    <dgm:cxn modelId="{902BEEC8-EF56-45D8-BBE8-8C8CEEB8D236}" type="presOf" srcId="{F25444C9-6C36-42ED-8186-B2F2A1D1814D}" destId="{26B41103-E3F5-4F37-AF65-6DB4F52EA6A8}" srcOrd="0" destOrd="0" presId="urn:microsoft.com/office/officeart/2005/8/layout/lProcess2"/>
    <dgm:cxn modelId="{D17BA3B8-9A0B-4E10-BE14-FB64205BC802}" type="presOf" srcId="{C21863BF-37D9-4068-9968-75EA7C188029}" destId="{94A824F7-5758-4E9C-87C8-261C56DA6F15}" srcOrd="0" destOrd="0" presId="urn:microsoft.com/office/officeart/2005/8/layout/lProcess2"/>
    <dgm:cxn modelId="{786BB430-6716-4C4C-B580-A01536BC92DA}" type="presOf" srcId="{A495B8E8-421F-4485-8431-49C0B0C433A9}" destId="{3D379F3A-C8D5-4DFD-BFC5-3918A4C38C3F}" srcOrd="0" destOrd="0" presId="urn:microsoft.com/office/officeart/2005/8/layout/lProcess2"/>
    <dgm:cxn modelId="{7B89991A-2266-4870-A471-D52B2147AD4D}" type="presOf" srcId="{62DEAE76-E813-4364-8639-C2CB98D9D5C0}" destId="{426490EA-BBF1-4102-87FD-57D1B4B34112}" srcOrd="0" destOrd="0" presId="urn:microsoft.com/office/officeart/2005/8/layout/lProcess2"/>
    <dgm:cxn modelId="{810F7A86-5E4B-4D55-AA5C-6A5E87E35B57}" type="presOf" srcId="{F7C49C39-9790-42DD-A146-217FE915EA21}" destId="{40571B59-C471-467A-A387-3B599D74F362}" srcOrd="0" destOrd="0" presId="urn:microsoft.com/office/officeart/2005/8/layout/lProcess2"/>
    <dgm:cxn modelId="{241E119A-A7EB-4E24-8F20-D314630440D1}" srcId="{F7C49C39-9790-42DD-A146-217FE915EA21}" destId="{617E1A03-36FE-43A6-89E2-717AE69CCA88}" srcOrd="2" destOrd="0" parTransId="{07A1EF40-8323-42E3-B51C-5874B0C9FB7F}" sibTransId="{033BF085-BF52-40E2-A9D2-9997CD12E8F3}"/>
    <dgm:cxn modelId="{4B4AB908-7F55-4083-A715-1746599EB673}" type="presOf" srcId="{929DB22A-5C9A-4F0D-9A5E-B1D836B224BC}" destId="{CE49FF7D-3B95-42DB-BA55-01B2BB228152}" srcOrd="0" destOrd="0" presId="urn:microsoft.com/office/officeart/2005/8/layout/lProcess2"/>
    <dgm:cxn modelId="{72775BDF-38A4-4D9A-A6BD-E825957A1EAA}" type="presOf" srcId="{2CC1096B-65B5-432C-8EE2-A11833A1DC69}" destId="{868C3574-B806-4135-919A-3EB729C9FA3B}" srcOrd="0" destOrd="0" presId="urn:microsoft.com/office/officeart/2005/8/layout/lProcess2"/>
    <dgm:cxn modelId="{89F4FA34-10F6-4982-AE39-9F383043FDFD}" srcId="{DD8FACA0-4231-4468-B9F8-90A2CAF82C1A}" destId="{04B7AF8E-18EF-4A7D-AC54-0698B272F786}" srcOrd="1" destOrd="0" parTransId="{2F54829B-C697-4192-9927-A5B0E605F2C1}" sibTransId="{99191F17-2C0B-4DC2-ADEC-6B4222EF8E31}"/>
    <dgm:cxn modelId="{B7B81BF7-C667-4EDD-BC11-DDA69D903C3B}" srcId="{62DEAE76-E813-4364-8639-C2CB98D9D5C0}" destId="{F7C49C39-9790-42DD-A146-217FE915EA21}" srcOrd="1" destOrd="0" parTransId="{C16E7945-A250-46D4-9EFB-55132CD1E275}" sibTransId="{B5CEC244-9D30-4D0B-AAF3-96ED94FB3B6E}"/>
    <dgm:cxn modelId="{7D19525D-A333-4C66-9977-E9061D0817E1}" srcId="{DD8FACA0-4231-4468-B9F8-90A2CAF82C1A}" destId="{C354B5A6-7D3A-43A9-B580-F129062B0629}" srcOrd="2" destOrd="0" parTransId="{EE682545-1D41-4DA6-B8A1-8A3C96A9F0F2}" sibTransId="{8F83DE4E-BA31-4C33-A4C8-5BBB9E7775C3}"/>
    <dgm:cxn modelId="{8A67A219-AF09-4C76-9893-F56554BDDA30}" srcId="{F7C49C39-9790-42DD-A146-217FE915EA21}" destId="{929DB22A-5C9A-4F0D-9A5E-B1D836B224BC}" srcOrd="1" destOrd="0" parTransId="{7D2350C4-D7C7-4BFF-9159-0062573DC4A4}" sibTransId="{6FB8434B-E148-4C99-A93A-E59B6BBC6908}"/>
    <dgm:cxn modelId="{B0237523-5753-4A74-B79A-21060DCB5AC6}" type="presOf" srcId="{E12BDDDE-262A-407C-8B71-26B6F9DC750B}" destId="{B9A15B20-1096-47DA-B7B0-84DC184CB9CA}" srcOrd="0" destOrd="0" presId="urn:microsoft.com/office/officeart/2005/8/layout/lProcess2"/>
    <dgm:cxn modelId="{F5674551-3C6B-4085-8C26-6BA3852BA139}" type="presOf" srcId="{04B7AF8E-18EF-4A7D-AC54-0698B272F786}" destId="{4BECBF55-4949-4550-89F8-907555F27ED7}" srcOrd="0" destOrd="0" presId="urn:microsoft.com/office/officeart/2005/8/layout/lProcess2"/>
    <dgm:cxn modelId="{70AC938D-06E2-424F-86FB-9AB5B499B29D}" srcId="{86B8FA07-96B0-4302-96FB-179C87A60F10}" destId="{C21863BF-37D9-4068-9968-75EA7C188029}" srcOrd="0" destOrd="0" parTransId="{578DF3F6-2E38-40DA-B792-82CE749D8AB9}" sibTransId="{1F90B13A-0E2E-4F55-BC7C-39D571BBBE3B}"/>
    <dgm:cxn modelId="{99CB380D-62A9-489E-A1C4-1D50DEDE74F7}" srcId="{62DEAE76-E813-4364-8639-C2CB98D9D5C0}" destId="{2CC1096B-65B5-432C-8EE2-A11833A1DC69}" srcOrd="0" destOrd="0" parTransId="{455BBFE4-5EE8-4C66-AA75-DD762C182499}" sibTransId="{064408F9-0446-489B-98DE-C9B658403A12}"/>
    <dgm:cxn modelId="{A5B20F9A-F0B0-4C9C-9E7A-8BC04F31F409}" type="presOf" srcId="{12DD6898-6F27-4657-8484-44B48A7E3B2C}" destId="{D69039A6-7E7F-4F82-8313-4A676F508BEC}" srcOrd="0" destOrd="0" presId="urn:microsoft.com/office/officeart/2005/8/layout/lProcess2"/>
    <dgm:cxn modelId="{4051B0CF-10E6-4A32-B6C0-AEA29AA0F8F6}" srcId="{62DEAE76-E813-4364-8639-C2CB98D9D5C0}" destId="{86B8FA07-96B0-4302-96FB-179C87A60F10}" srcOrd="2" destOrd="0" parTransId="{2B2C995E-2070-4891-8F29-29641F962A94}" sibTransId="{8EED9173-222F-46E3-8095-A8EE49FA167F}"/>
    <dgm:cxn modelId="{9FADF939-3D88-4DDE-B983-E5995C3754F3}" srcId="{62DEAE76-E813-4364-8639-C2CB98D9D5C0}" destId="{DD8FACA0-4231-4468-B9F8-90A2CAF82C1A}" srcOrd="3" destOrd="0" parTransId="{15C44607-4441-48EB-ACF1-920875160877}" sibTransId="{F146E73E-E9C9-4C26-B3C3-92612EAD0DFE}"/>
    <dgm:cxn modelId="{CA3002AF-CE25-468F-B369-6458414F6AD8}" type="presOf" srcId="{DD8FACA0-4231-4468-B9F8-90A2CAF82C1A}" destId="{F3392849-0347-45B8-B5E9-5CF547E8D6D4}" srcOrd="0" destOrd="0" presId="urn:microsoft.com/office/officeart/2005/8/layout/lProcess2"/>
    <dgm:cxn modelId="{0EFF043F-711B-4B5A-9B36-1C3C9C6F5CC2}" srcId="{2CC1096B-65B5-432C-8EE2-A11833A1DC69}" destId="{E12BDDDE-262A-407C-8B71-26B6F9DC750B}" srcOrd="2" destOrd="0" parTransId="{D1A8CF36-B1C3-4910-90EA-E72801AC886F}" sibTransId="{2468894F-AE1F-471C-B775-47E05ACDD84B}"/>
    <dgm:cxn modelId="{1FF6E048-C376-4885-B268-2BE73BD21826}" type="presOf" srcId="{2CC1096B-65B5-432C-8EE2-A11833A1DC69}" destId="{4FA39D72-A91D-4588-92B6-4699FC57628F}" srcOrd="1" destOrd="0" presId="urn:microsoft.com/office/officeart/2005/8/layout/lProcess2"/>
    <dgm:cxn modelId="{40BD0F5D-0846-4B0F-84DB-287C0F78CBB6}" srcId="{DD8FACA0-4231-4468-B9F8-90A2CAF82C1A}" destId="{A0314D24-99B1-48D8-8EF3-AF5CA6D332C5}" srcOrd="0" destOrd="0" parTransId="{E80C9A7F-B224-4198-9DE7-DE66F23C0131}" sibTransId="{F6201C05-7B3C-4466-B2E1-AC01490E3383}"/>
    <dgm:cxn modelId="{5071BBB8-171D-4F30-8FC9-5A3BEAB6234D}" type="presOf" srcId="{DD8FACA0-4231-4468-B9F8-90A2CAF82C1A}" destId="{B131F84A-BC74-43A5-89E4-E1E96D2B1DE1}" srcOrd="1" destOrd="0" presId="urn:microsoft.com/office/officeart/2005/8/layout/lProcess2"/>
    <dgm:cxn modelId="{028037FA-1B1A-4859-B39C-ABF6FC426BD4}" type="presOf" srcId="{A0314D24-99B1-48D8-8EF3-AF5CA6D332C5}" destId="{8760B47B-E4F4-4ED9-A167-0A9AFE263B17}" srcOrd="0" destOrd="0" presId="urn:microsoft.com/office/officeart/2005/8/layout/lProcess2"/>
    <dgm:cxn modelId="{29D733AE-AEFB-4373-86BA-40E9E90E216F}" type="presOf" srcId="{86B8FA07-96B0-4302-96FB-179C87A60F10}" destId="{872D1DB1-AB84-449C-BA00-2C89F814C243}" srcOrd="1" destOrd="0" presId="urn:microsoft.com/office/officeart/2005/8/layout/lProcess2"/>
    <dgm:cxn modelId="{B71C33CC-4C49-4148-8A0A-2C0DC014C64A}" type="presParOf" srcId="{426490EA-BBF1-4102-87FD-57D1B4B34112}" destId="{3DC136AA-ED07-420C-9016-F61902F8BB88}" srcOrd="0" destOrd="0" presId="urn:microsoft.com/office/officeart/2005/8/layout/lProcess2"/>
    <dgm:cxn modelId="{A2E525C2-99CF-4A89-90C7-500AD22101AE}" type="presParOf" srcId="{3DC136AA-ED07-420C-9016-F61902F8BB88}" destId="{868C3574-B806-4135-919A-3EB729C9FA3B}" srcOrd="0" destOrd="0" presId="urn:microsoft.com/office/officeart/2005/8/layout/lProcess2"/>
    <dgm:cxn modelId="{C09CEF2B-F494-47C0-8D22-5923AC55B9F9}" type="presParOf" srcId="{3DC136AA-ED07-420C-9016-F61902F8BB88}" destId="{4FA39D72-A91D-4588-92B6-4699FC57628F}" srcOrd="1" destOrd="0" presId="urn:microsoft.com/office/officeart/2005/8/layout/lProcess2"/>
    <dgm:cxn modelId="{A2498AC0-0919-4EC2-9186-418331A7F64C}" type="presParOf" srcId="{3DC136AA-ED07-420C-9016-F61902F8BB88}" destId="{BDF3FD29-E140-48FE-8902-D33C20F121B2}" srcOrd="2" destOrd="0" presId="urn:microsoft.com/office/officeart/2005/8/layout/lProcess2"/>
    <dgm:cxn modelId="{49ECF6FA-D928-4B20-94AC-DC002DF2A092}" type="presParOf" srcId="{BDF3FD29-E140-48FE-8902-D33C20F121B2}" destId="{76D29977-ED11-457E-838F-5472AD56670B}" srcOrd="0" destOrd="0" presId="urn:microsoft.com/office/officeart/2005/8/layout/lProcess2"/>
    <dgm:cxn modelId="{0B0C6655-4BB0-492D-885D-54A32D6E4BB3}" type="presParOf" srcId="{76D29977-ED11-457E-838F-5472AD56670B}" destId="{26B41103-E3F5-4F37-AF65-6DB4F52EA6A8}" srcOrd="0" destOrd="0" presId="urn:microsoft.com/office/officeart/2005/8/layout/lProcess2"/>
    <dgm:cxn modelId="{06A29721-A126-4B3F-A336-D4EEEDE4D76E}" type="presParOf" srcId="{76D29977-ED11-457E-838F-5472AD56670B}" destId="{AA5472A6-15E1-4526-8551-FBBD85AD9258}" srcOrd="1" destOrd="0" presId="urn:microsoft.com/office/officeart/2005/8/layout/lProcess2"/>
    <dgm:cxn modelId="{5A197227-BB57-4597-A714-1D9CA357D9E2}" type="presParOf" srcId="{76D29977-ED11-457E-838F-5472AD56670B}" destId="{D69039A6-7E7F-4F82-8313-4A676F508BEC}" srcOrd="2" destOrd="0" presId="urn:microsoft.com/office/officeart/2005/8/layout/lProcess2"/>
    <dgm:cxn modelId="{4D5E7FE6-1E65-4642-A676-CFDD91FB7BDE}" type="presParOf" srcId="{76D29977-ED11-457E-838F-5472AD56670B}" destId="{941E2730-39F3-4DFB-B46C-9F27B34EAEAA}" srcOrd="3" destOrd="0" presId="urn:microsoft.com/office/officeart/2005/8/layout/lProcess2"/>
    <dgm:cxn modelId="{3180528C-8381-422C-8281-52DB613F71E3}" type="presParOf" srcId="{76D29977-ED11-457E-838F-5472AD56670B}" destId="{B9A15B20-1096-47DA-B7B0-84DC184CB9CA}" srcOrd="4" destOrd="0" presId="urn:microsoft.com/office/officeart/2005/8/layout/lProcess2"/>
    <dgm:cxn modelId="{D812E808-0553-425E-B172-427A3F63A23D}" type="presParOf" srcId="{426490EA-BBF1-4102-87FD-57D1B4B34112}" destId="{FBF51658-D224-4D65-AADA-99E92A8C9F55}" srcOrd="1" destOrd="0" presId="urn:microsoft.com/office/officeart/2005/8/layout/lProcess2"/>
    <dgm:cxn modelId="{EF27D0E0-CE94-4F6E-BAC5-A0E0B358698B}" type="presParOf" srcId="{426490EA-BBF1-4102-87FD-57D1B4B34112}" destId="{8E85A663-6298-4C4B-905F-8D9356CDBEE6}" srcOrd="2" destOrd="0" presId="urn:microsoft.com/office/officeart/2005/8/layout/lProcess2"/>
    <dgm:cxn modelId="{822C8886-882F-458B-9B85-8C1046F0C18F}" type="presParOf" srcId="{8E85A663-6298-4C4B-905F-8D9356CDBEE6}" destId="{40571B59-C471-467A-A387-3B599D74F362}" srcOrd="0" destOrd="0" presId="urn:microsoft.com/office/officeart/2005/8/layout/lProcess2"/>
    <dgm:cxn modelId="{8B9370DD-46B2-4133-ADAC-7AC6055E062A}" type="presParOf" srcId="{8E85A663-6298-4C4B-905F-8D9356CDBEE6}" destId="{53DB69C0-083D-4337-B3FD-F80CA3BB58B7}" srcOrd="1" destOrd="0" presId="urn:microsoft.com/office/officeart/2005/8/layout/lProcess2"/>
    <dgm:cxn modelId="{E03F0603-5E71-4831-8BEC-88C781C5306B}" type="presParOf" srcId="{8E85A663-6298-4C4B-905F-8D9356CDBEE6}" destId="{DB5F78CE-95FB-47AB-BB66-0AD318D22D5B}" srcOrd="2" destOrd="0" presId="urn:microsoft.com/office/officeart/2005/8/layout/lProcess2"/>
    <dgm:cxn modelId="{0C3A0E14-CDA8-43C9-8482-5BBFA2D0F597}" type="presParOf" srcId="{DB5F78CE-95FB-47AB-BB66-0AD318D22D5B}" destId="{9B69640C-1F02-4112-A425-EF87CC74F80F}" srcOrd="0" destOrd="0" presId="urn:microsoft.com/office/officeart/2005/8/layout/lProcess2"/>
    <dgm:cxn modelId="{B057958A-48A8-4424-A625-1C041E88E275}" type="presParOf" srcId="{9B69640C-1F02-4112-A425-EF87CC74F80F}" destId="{3D379F3A-C8D5-4DFD-BFC5-3918A4C38C3F}" srcOrd="0" destOrd="0" presId="urn:microsoft.com/office/officeart/2005/8/layout/lProcess2"/>
    <dgm:cxn modelId="{C3275E2E-DC28-461E-B589-A8136023E852}" type="presParOf" srcId="{9B69640C-1F02-4112-A425-EF87CC74F80F}" destId="{47711424-7E0B-4D45-9115-401CFD71C719}" srcOrd="1" destOrd="0" presId="urn:microsoft.com/office/officeart/2005/8/layout/lProcess2"/>
    <dgm:cxn modelId="{D575D603-7DBC-481F-ACD5-CA829E49CD48}" type="presParOf" srcId="{9B69640C-1F02-4112-A425-EF87CC74F80F}" destId="{CE49FF7D-3B95-42DB-BA55-01B2BB228152}" srcOrd="2" destOrd="0" presId="urn:microsoft.com/office/officeart/2005/8/layout/lProcess2"/>
    <dgm:cxn modelId="{2A25341C-AD55-407D-A384-E8A46CCF8A0F}" type="presParOf" srcId="{9B69640C-1F02-4112-A425-EF87CC74F80F}" destId="{ACCE6129-3B7F-4814-8B5C-F959A38CC54E}" srcOrd="3" destOrd="0" presId="urn:microsoft.com/office/officeart/2005/8/layout/lProcess2"/>
    <dgm:cxn modelId="{ED40600B-155B-4F4E-A9FA-4C43139E2EF8}" type="presParOf" srcId="{9B69640C-1F02-4112-A425-EF87CC74F80F}" destId="{14D419D3-0267-47B4-8731-CB893ED72180}" srcOrd="4" destOrd="0" presId="urn:microsoft.com/office/officeart/2005/8/layout/lProcess2"/>
    <dgm:cxn modelId="{9180C503-DE6B-4406-BC0F-CB5DBA5D9E5F}" type="presParOf" srcId="{426490EA-BBF1-4102-87FD-57D1B4B34112}" destId="{6EC6C738-9B32-4734-8FF6-6532EB0722E1}" srcOrd="3" destOrd="0" presId="urn:microsoft.com/office/officeart/2005/8/layout/lProcess2"/>
    <dgm:cxn modelId="{DDEDF22F-BF46-4CA3-BD12-9E24FE8C691C}" type="presParOf" srcId="{426490EA-BBF1-4102-87FD-57D1B4B34112}" destId="{BBF01D07-7937-41A0-BDC4-AD5E48769238}" srcOrd="4" destOrd="0" presId="urn:microsoft.com/office/officeart/2005/8/layout/lProcess2"/>
    <dgm:cxn modelId="{24D08F0F-0D18-4295-A3A9-AB59AB0CB8E8}" type="presParOf" srcId="{BBF01D07-7937-41A0-BDC4-AD5E48769238}" destId="{4683F41D-10FA-400C-8330-2C882EBC3A30}" srcOrd="0" destOrd="0" presId="urn:microsoft.com/office/officeart/2005/8/layout/lProcess2"/>
    <dgm:cxn modelId="{482864D7-D222-4B9A-A320-F83FC27C814F}" type="presParOf" srcId="{BBF01D07-7937-41A0-BDC4-AD5E48769238}" destId="{872D1DB1-AB84-449C-BA00-2C89F814C243}" srcOrd="1" destOrd="0" presId="urn:microsoft.com/office/officeart/2005/8/layout/lProcess2"/>
    <dgm:cxn modelId="{30FEC228-FD42-429A-A27B-C4CBA63F9EC1}" type="presParOf" srcId="{BBF01D07-7937-41A0-BDC4-AD5E48769238}" destId="{C9DF8BA1-7E25-438F-AE55-0DB68DAA2318}" srcOrd="2" destOrd="0" presId="urn:microsoft.com/office/officeart/2005/8/layout/lProcess2"/>
    <dgm:cxn modelId="{1C467624-0924-437B-A599-BF8F34911F82}" type="presParOf" srcId="{C9DF8BA1-7E25-438F-AE55-0DB68DAA2318}" destId="{4F98C243-1628-4208-8CF4-06227D5C128B}" srcOrd="0" destOrd="0" presId="urn:microsoft.com/office/officeart/2005/8/layout/lProcess2"/>
    <dgm:cxn modelId="{D60BEE13-B418-4EB2-8F28-AC7D236E5A46}" type="presParOf" srcId="{4F98C243-1628-4208-8CF4-06227D5C128B}" destId="{94A824F7-5758-4E9C-87C8-261C56DA6F15}" srcOrd="0" destOrd="0" presId="urn:microsoft.com/office/officeart/2005/8/layout/lProcess2"/>
    <dgm:cxn modelId="{93864928-AD87-4E0A-B17F-C2690A7D43D3}" type="presParOf" srcId="{4F98C243-1628-4208-8CF4-06227D5C128B}" destId="{1692120C-EC81-4A8F-80D6-FD149A9ADEE0}" srcOrd="1" destOrd="0" presId="urn:microsoft.com/office/officeart/2005/8/layout/lProcess2"/>
    <dgm:cxn modelId="{121520D0-4CDD-403B-9A56-F37CE1D106D9}" type="presParOf" srcId="{4F98C243-1628-4208-8CF4-06227D5C128B}" destId="{FD58A7B4-6743-4206-8B77-AE01CBEFB91B}" srcOrd="2" destOrd="0" presId="urn:microsoft.com/office/officeart/2005/8/layout/lProcess2"/>
    <dgm:cxn modelId="{E020F6F2-7175-45B5-BFC9-CC720B13B6E8}" type="presParOf" srcId="{426490EA-BBF1-4102-87FD-57D1B4B34112}" destId="{BB968483-4774-47E8-889F-E241B91AF530}" srcOrd="5" destOrd="0" presId="urn:microsoft.com/office/officeart/2005/8/layout/lProcess2"/>
    <dgm:cxn modelId="{6C78F641-F7A4-4248-A643-1EC5234179A0}" type="presParOf" srcId="{426490EA-BBF1-4102-87FD-57D1B4B34112}" destId="{2B63451D-3764-4988-AF7A-72AF1CACB155}" srcOrd="6" destOrd="0" presId="urn:microsoft.com/office/officeart/2005/8/layout/lProcess2"/>
    <dgm:cxn modelId="{4CF8550F-0FB4-4D3F-A0FC-41A7EA4AB2D3}" type="presParOf" srcId="{2B63451D-3764-4988-AF7A-72AF1CACB155}" destId="{F3392849-0347-45B8-B5E9-5CF547E8D6D4}" srcOrd="0" destOrd="0" presId="urn:microsoft.com/office/officeart/2005/8/layout/lProcess2"/>
    <dgm:cxn modelId="{089EB34C-C4B3-466C-9868-03E4B3E29361}" type="presParOf" srcId="{2B63451D-3764-4988-AF7A-72AF1CACB155}" destId="{B131F84A-BC74-43A5-89E4-E1E96D2B1DE1}" srcOrd="1" destOrd="0" presId="urn:microsoft.com/office/officeart/2005/8/layout/lProcess2"/>
    <dgm:cxn modelId="{3471759A-9F9E-4395-91FD-2A73E5DE3C7D}" type="presParOf" srcId="{2B63451D-3764-4988-AF7A-72AF1CACB155}" destId="{86F1D589-B031-472F-B515-C3489CBC8875}" srcOrd="2" destOrd="0" presId="urn:microsoft.com/office/officeart/2005/8/layout/lProcess2"/>
    <dgm:cxn modelId="{704578D1-51D0-490A-A4B8-4E97D4BAEB1F}" type="presParOf" srcId="{86F1D589-B031-472F-B515-C3489CBC8875}" destId="{8479A290-C85C-4E2E-B707-29A3CA0B1793}" srcOrd="0" destOrd="0" presId="urn:microsoft.com/office/officeart/2005/8/layout/lProcess2"/>
    <dgm:cxn modelId="{A2DE83D7-0554-4039-A063-C89782AF2251}" type="presParOf" srcId="{8479A290-C85C-4E2E-B707-29A3CA0B1793}" destId="{8760B47B-E4F4-4ED9-A167-0A9AFE263B17}" srcOrd="0" destOrd="0" presId="urn:microsoft.com/office/officeart/2005/8/layout/lProcess2"/>
    <dgm:cxn modelId="{BD79EDB4-E778-4A0A-89E9-475E71EB3E43}" type="presParOf" srcId="{8479A290-C85C-4E2E-B707-29A3CA0B1793}" destId="{A68D578B-9886-4A76-96B8-E329A0CA31C1}" srcOrd="1" destOrd="0" presId="urn:microsoft.com/office/officeart/2005/8/layout/lProcess2"/>
    <dgm:cxn modelId="{3D93B4E2-E6AB-47FE-9C65-8B1F59F7CD2C}" type="presParOf" srcId="{8479A290-C85C-4E2E-B707-29A3CA0B1793}" destId="{4BECBF55-4949-4550-89F8-907555F27ED7}" srcOrd="2" destOrd="0" presId="urn:microsoft.com/office/officeart/2005/8/layout/lProcess2"/>
    <dgm:cxn modelId="{62212380-DEF4-422F-ABDB-EA285330ED5D}" type="presParOf" srcId="{8479A290-C85C-4E2E-B707-29A3CA0B1793}" destId="{2CAE7BE4-9A23-44F8-8751-97EBB70741D7}" srcOrd="3" destOrd="0" presId="urn:microsoft.com/office/officeart/2005/8/layout/lProcess2"/>
    <dgm:cxn modelId="{C4E6C824-BBBF-4808-A579-738A74FE1D04}" type="presParOf" srcId="{8479A290-C85C-4E2E-B707-29A3CA0B1793}" destId="{BC804E16-6AC0-48BE-90F1-98677BAE6911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767EC-521A-48E6-BACA-F1FEBEF34F8D}">
      <dsp:nvSpPr>
        <dsp:cNvPr id="0" name=""/>
        <dsp:cNvSpPr/>
      </dsp:nvSpPr>
      <dsp:spPr>
        <a:xfrm rot="16200000">
          <a:off x="460164" y="-460164"/>
          <a:ext cx="1851980" cy="277230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Robotics</a:t>
          </a:r>
        </a:p>
      </dsp:txBody>
      <dsp:txXfrm rot="5400000">
        <a:off x="0" y="0"/>
        <a:ext cx="2772308" cy="1388985"/>
      </dsp:txXfrm>
    </dsp:sp>
    <dsp:sp modelId="{FB12A041-0AAD-4B9F-BD49-09E476C843A7}">
      <dsp:nvSpPr>
        <dsp:cNvPr id="0" name=""/>
        <dsp:cNvSpPr/>
      </dsp:nvSpPr>
      <dsp:spPr>
        <a:xfrm>
          <a:off x="2772308" y="0"/>
          <a:ext cx="2772308" cy="185198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IOT + Mobile App</a:t>
          </a:r>
          <a:endParaRPr lang="zh-TW" altLang="en-US" sz="2400" kern="1200" dirty="0"/>
        </a:p>
      </dsp:txBody>
      <dsp:txXfrm>
        <a:off x="2772308" y="0"/>
        <a:ext cx="2772308" cy="1388985"/>
      </dsp:txXfrm>
    </dsp:sp>
    <dsp:sp modelId="{B28F11C5-A097-4D26-8CA7-0BE141059E9A}">
      <dsp:nvSpPr>
        <dsp:cNvPr id="0" name=""/>
        <dsp:cNvSpPr/>
      </dsp:nvSpPr>
      <dsp:spPr>
        <a:xfrm rot="10800000">
          <a:off x="0" y="1851980"/>
          <a:ext cx="2772308" cy="185198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Interactive Design</a:t>
          </a:r>
          <a:endParaRPr lang="zh-TW" altLang="en-US" sz="2400" kern="1200" dirty="0"/>
        </a:p>
      </dsp:txBody>
      <dsp:txXfrm rot="10800000">
        <a:off x="0" y="2314975"/>
        <a:ext cx="2772308" cy="1388985"/>
      </dsp:txXfrm>
    </dsp:sp>
    <dsp:sp modelId="{7655CE16-AA70-447B-A5B6-CF1842ED5305}">
      <dsp:nvSpPr>
        <dsp:cNvPr id="0" name=""/>
        <dsp:cNvSpPr/>
      </dsp:nvSpPr>
      <dsp:spPr>
        <a:xfrm rot="5400000">
          <a:off x="3232472" y="1391815"/>
          <a:ext cx="1851980" cy="277230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Online Learning</a:t>
          </a:r>
          <a:endParaRPr lang="zh-TW" altLang="en-US" sz="2400" kern="1200" dirty="0"/>
        </a:p>
      </dsp:txBody>
      <dsp:txXfrm rot="-5400000">
        <a:off x="2772308" y="2314974"/>
        <a:ext cx="2772308" cy="1388985"/>
      </dsp:txXfrm>
    </dsp:sp>
    <dsp:sp modelId="{43EC4A9C-DC5C-47F2-BB81-B9AE0AFBF8E0}">
      <dsp:nvSpPr>
        <dsp:cNvPr id="0" name=""/>
        <dsp:cNvSpPr/>
      </dsp:nvSpPr>
      <dsp:spPr>
        <a:xfrm>
          <a:off x="1483933" y="1210069"/>
          <a:ext cx="2576749" cy="1283820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 err="1"/>
            <a:t>TinyBoy</a:t>
          </a:r>
          <a:r>
            <a:rPr lang="en-US" altLang="zh-TW" sz="1800" kern="1200" dirty="0"/>
            <a:t>  +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 Arduino  +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App Inventor +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Cloud Platform </a:t>
          </a:r>
          <a:endParaRPr lang="zh-TW" altLang="en-US" sz="1800" kern="1200" dirty="0"/>
        </a:p>
      </dsp:txBody>
      <dsp:txXfrm>
        <a:off x="1546604" y="1272740"/>
        <a:ext cx="2451407" cy="1158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C3574-B806-4135-919A-3EB729C9FA3B}">
      <dsp:nvSpPr>
        <dsp:cNvPr id="0" name=""/>
        <dsp:cNvSpPr/>
      </dsp:nvSpPr>
      <dsp:spPr>
        <a:xfrm>
          <a:off x="1805" y="0"/>
          <a:ext cx="1771649" cy="4680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altLang="zh-TW" sz="2800" kern="1200" dirty="0"/>
            <a:t>Coding</a:t>
          </a:r>
          <a:endParaRPr lang="zh-TW" altLang="en-US" sz="2800" kern="1200" dirty="0"/>
        </a:p>
      </dsp:txBody>
      <dsp:txXfrm>
        <a:off x="1805" y="0"/>
        <a:ext cx="1771649" cy="1404156"/>
      </dsp:txXfrm>
    </dsp:sp>
    <dsp:sp modelId="{26B41103-E3F5-4F37-AF65-6DB4F52EA6A8}">
      <dsp:nvSpPr>
        <dsp:cNvPr id="0" name=""/>
        <dsp:cNvSpPr/>
      </dsp:nvSpPr>
      <dsp:spPr>
        <a:xfrm>
          <a:off x="178970" y="1404555"/>
          <a:ext cx="1417319" cy="91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Arduino + S4A</a:t>
          </a:r>
          <a:endParaRPr lang="zh-TW" altLang="en-US" sz="1800" kern="1200" dirty="0"/>
        </a:p>
      </dsp:txBody>
      <dsp:txXfrm>
        <a:off x="205902" y="1431487"/>
        <a:ext cx="1363455" cy="865670"/>
      </dsp:txXfrm>
    </dsp:sp>
    <dsp:sp modelId="{D69039A6-7E7F-4F82-8313-4A676F508BEC}">
      <dsp:nvSpPr>
        <dsp:cNvPr id="0" name=""/>
        <dsp:cNvSpPr/>
      </dsp:nvSpPr>
      <dsp:spPr>
        <a:xfrm>
          <a:off x="178970" y="2465557"/>
          <a:ext cx="1417319" cy="91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App Inventor</a:t>
          </a:r>
          <a:endParaRPr lang="zh-TW" altLang="en-US" sz="1800" kern="1200" dirty="0"/>
        </a:p>
      </dsp:txBody>
      <dsp:txXfrm>
        <a:off x="205902" y="2492489"/>
        <a:ext cx="1363455" cy="865670"/>
      </dsp:txXfrm>
    </dsp:sp>
    <dsp:sp modelId="{B9A15B20-1096-47DA-B7B0-84DC184CB9CA}">
      <dsp:nvSpPr>
        <dsp:cNvPr id="0" name=""/>
        <dsp:cNvSpPr/>
      </dsp:nvSpPr>
      <dsp:spPr>
        <a:xfrm>
          <a:off x="178970" y="3526559"/>
          <a:ext cx="1417319" cy="91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IOT +Database</a:t>
          </a:r>
          <a:endParaRPr lang="zh-TW" altLang="en-US" sz="1800" kern="1200" dirty="0"/>
        </a:p>
      </dsp:txBody>
      <dsp:txXfrm>
        <a:off x="205902" y="3553491"/>
        <a:ext cx="1363455" cy="865670"/>
      </dsp:txXfrm>
    </dsp:sp>
    <dsp:sp modelId="{40571B59-C471-467A-A387-3B599D74F362}">
      <dsp:nvSpPr>
        <dsp:cNvPr id="0" name=""/>
        <dsp:cNvSpPr/>
      </dsp:nvSpPr>
      <dsp:spPr>
        <a:xfrm>
          <a:off x="1906329" y="0"/>
          <a:ext cx="1771649" cy="4680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altLang="zh-TW" sz="2800" kern="1200" dirty="0"/>
            <a:t>Engineer-</a:t>
          </a:r>
          <a:r>
            <a:rPr lang="en-HK" altLang="zh-TW" sz="2800" kern="1200" dirty="0" err="1"/>
            <a:t>ing</a:t>
          </a:r>
          <a:endParaRPr lang="zh-TW" altLang="en-US" sz="2800" kern="1200" dirty="0"/>
        </a:p>
      </dsp:txBody>
      <dsp:txXfrm>
        <a:off x="1906329" y="0"/>
        <a:ext cx="1771649" cy="1404156"/>
      </dsp:txXfrm>
    </dsp:sp>
    <dsp:sp modelId="{3D379F3A-C8D5-4DFD-BFC5-3918A4C38C3F}">
      <dsp:nvSpPr>
        <dsp:cNvPr id="0" name=""/>
        <dsp:cNvSpPr/>
      </dsp:nvSpPr>
      <dsp:spPr>
        <a:xfrm>
          <a:off x="2083494" y="1404555"/>
          <a:ext cx="1417319" cy="91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CAD Design</a:t>
          </a:r>
          <a:endParaRPr lang="zh-TW" altLang="en-US" sz="1800" kern="1200" dirty="0"/>
        </a:p>
      </dsp:txBody>
      <dsp:txXfrm>
        <a:off x="2110426" y="1431487"/>
        <a:ext cx="1363455" cy="865670"/>
      </dsp:txXfrm>
    </dsp:sp>
    <dsp:sp modelId="{CE49FF7D-3B95-42DB-BA55-01B2BB228152}">
      <dsp:nvSpPr>
        <dsp:cNvPr id="0" name=""/>
        <dsp:cNvSpPr/>
      </dsp:nvSpPr>
      <dsp:spPr>
        <a:xfrm>
          <a:off x="2083494" y="2465557"/>
          <a:ext cx="1417319" cy="91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Mechanic + Robotics</a:t>
          </a:r>
          <a:endParaRPr lang="zh-TW" altLang="en-US" sz="1800" kern="1200" dirty="0"/>
        </a:p>
      </dsp:txBody>
      <dsp:txXfrm>
        <a:off x="2110426" y="2492489"/>
        <a:ext cx="1363455" cy="865670"/>
      </dsp:txXfrm>
    </dsp:sp>
    <dsp:sp modelId="{14D419D3-0267-47B4-8731-CB893ED72180}">
      <dsp:nvSpPr>
        <dsp:cNvPr id="0" name=""/>
        <dsp:cNvSpPr/>
      </dsp:nvSpPr>
      <dsp:spPr>
        <a:xfrm>
          <a:off x="2083494" y="3526559"/>
          <a:ext cx="1417319" cy="91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Architecture + Structure</a:t>
          </a:r>
          <a:endParaRPr lang="zh-TW" altLang="en-US" sz="1800" kern="1200" dirty="0"/>
        </a:p>
      </dsp:txBody>
      <dsp:txXfrm>
        <a:off x="2110426" y="3553491"/>
        <a:ext cx="1363455" cy="865670"/>
      </dsp:txXfrm>
    </dsp:sp>
    <dsp:sp modelId="{4683F41D-10FA-400C-8330-2C882EBC3A30}">
      <dsp:nvSpPr>
        <dsp:cNvPr id="0" name=""/>
        <dsp:cNvSpPr/>
      </dsp:nvSpPr>
      <dsp:spPr>
        <a:xfrm>
          <a:off x="3810852" y="0"/>
          <a:ext cx="1771649" cy="4680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altLang="zh-TW" sz="2800" kern="1200" dirty="0"/>
            <a:t>Techno-logy</a:t>
          </a:r>
          <a:endParaRPr lang="zh-TW" altLang="en-US" sz="2800" kern="1200" dirty="0"/>
        </a:p>
      </dsp:txBody>
      <dsp:txXfrm>
        <a:off x="3810852" y="0"/>
        <a:ext cx="1771649" cy="1404156"/>
      </dsp:txXfrm>
    </dsp:sp>
    <dsp:sp modelId="{94A824F7-5758-4E9C-87C8-261C56DA6F15}">
      <dsp:nvSpPr>
        <dsp:cNvPr id="0" name=""/>
        <dsp:cNvSpPr/>
      </dsp:nvSpPr>
      <dsp:spPr>
        <a:xfrm>
          <a:off x="3988017" y="1405527"/>
          <a:ext cx="1417319" cy="1411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Electronics + Sensors</a:t>
          </a:r>
          <a:endParaRPr lang="zh-TW" altLang="en-US" sz="1800" kern="1200" dirty="0"/>
        </a:p>
      </dsp:txBody>
      <dsp:txXfrm>
        <a:off x="4029351" y="1446861"/>
        <a:ext cx="1334651" cy="1328572"/>
      </dsp:txXfrm>
    </dsp:sp>
    <dsp:sp modelId="{FD58A7B4-6743-4206-8B77-AE01CBEFB91B}">
      <dsp:nvSpPr>
        <dsp:cNvPr id="0" name=""/>
        <dsp:cNvSpPr/>
      </dsp:nvSpPr>
      <dsp:spPr>
        <a:xfrm>
          <a:off x="3988017" y="3033881"/>
          <a:ext cx="1417319" cy="1411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Intro of Edge Technology</a:t>
          </a:r>
          <a:endParaRPr lang="zh-TW" altLang="en-US" sz="1800" kern="1200" dirty="0"/>
        </a:p>
      </dsp:txBody>
      <dsp:txXfrm>
        <a:off x="4029351" y="3075215"/>
        <a:ext cx="1334651" cy="1328572"/>
      </dsp:txXfrm>
    </dsp:sp>
    <dsp:sp modelId="{F3392849-0347-45B8-B5E9-5CF547E8D6D4}">
      <dsp:nvSpPr>
        <dsp:cNvPr id="0" name=""/>
        <dsp:cNvSpPr/>
      </dsp:nvSpPr>
      <dsp:spPr>
        <a:xfrm>
          <a:off x="5715376" y="0"/>
          <a:ext cx="1771649" cy="4680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altLang="zh-TW" sz="2800" kern="1200" dirty="0"/>
            <a:t>Art</a:t>
          </a:r>
          <a:endParaRPr lang="zh-TW" altLang="en-US" sz="2800" kern="1200" dirty="0"/>
        </a:p>
      </dsp:txBody>
      <dsp:txXfrm>
        <a:off x="5715376" y="0"/>
        <a:ext cx="1771649" cy="1404156"/>
      </dsp:txXfrm>
    </dsp:sp>
    <dsp:sp modelId="{8760B47B-E4F4-4ED9-A167-0A9AFE263B17}">
      <dsp:nvSpPr>
        <dsp:cNvPr id="0" name=""/>
        <dsp:cNvSpPr/>
      </dsp:nvSpPr>
      <dsp:spPr>
        <a:xfrm>
          <a:off x="5892541" y="1404555"/>
          <a:ext cx="1417319" cy="91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3D modeling and animation</a:t>
          </a:r>
          <a:endParaRPr lang="zh-TW" altLang="en-US" sz="1800" kern="1200" dirty="0"/>
        </a:p>
      </dsp:txBody>
      <dsp:txXfrm>
        <a:off x="5919473" y="1431487"/>
        <a:ext cx="1363455" cy="865670"/>
      </dsp:txXfrm>
    </dsp:sp>
    <dsp:sp modelId="{4BECBF55-4949-4550-89F8-907555F27ED7}">
      <dsp:nvSpPr>
        <dsp:cNvPr id="0" name=""/>
        <dsp:cNvSpPr/>
      </dsp:nvSpPr>
      <dsp:spPr>
        <a:xfrm>
          <a:off x="5892541" y="2465557"/>
          <a:ext cx="1417319" cy="91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Interactive Art</a:t>
          </a:r>
          <a:endParaRPr lang="zh-TW" altLang="en-US" sz="1800" kern="1200" dirty="0"/>
        </a:p>
      </dsp:txBody>
      <dsp:txXfrm>
        <a:off x="5919473" y="2492489"/>
        <a:ext cx="1363455" cy="865670"/>
      </dsp:txXfrm>
    </dsp:sp>
    <dsp:sp modelId="{BC804E16-6AC0-48BE-90F1-98677BAE6911}">
      <dsp:nvSpPr>
        <dsp:cNvPr id="0" name=""/>
        <dsp:cNvSpPr/>
      </dsp:nvSpPr>
      <dsp:spPr>
        <a:xfrm>
          <a:off x="5892541" y="3526559"/>
          <a:ext cx="1417319" cy="919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Product Design</a:t>
          </a:r>
          <a:endParaRPr lang="zh-TW" altLang="en-US" sz="1800" kern="1200" dirty="0"/>
        </a:p>
      </dsp:txBody>
      <dsp:txXfrm>
        <a:off x="5919473" y="3553491"/>
        <a:ext cx="1363455" cy="865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DCF67-6263-4F0C-A179-0054828AC5F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D8995-14CA-43A2-8D76-76FBE3EB1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5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D8995-14CA-43A2-8D76-76FBE3EB16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3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5765A311-7751-4F71-9117-19037025BAD4}" type="datetimeFigureOut">
              <a:rPr lang="zh-TW" altLang="en-US" smtClean="0"/>
              <a:t>2016/5/5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DE8034FF-6F3C-4D83-80F9-B2F716313C8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.jpe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8.jpe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TinyBoy</a:t>
            </a:r>
            <a:r>
              <a:rPr lang="en-US" altLang="zh-TW" dirty="0"/>
              <a:t> Project</a:t>
            </a:r>
            <a:br>
              <a:rPr lang="en-US" altLang="zh-TW" dirty="0"/>
            </a:br>
            <a:r>
              <a:rPr lang="en-US" altLang="zh-TW" dirty="0"/>
              <a:t>A 3D Printer for Education / STEM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116040"/>
            <a:ext cx="6400800" cy="1473200"/>
          </a:xfrm>
        </p:spPr>
        <p:txBody>
          <a:bodyPr/>
          <a:lstStyle/>
          <a:p>
            <a:r>
              <a:rPr lang="en-US" altLang="zh-TW" dirty="0" err="1"/>
              <a:t>Makeomnia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2252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STEM </a:t>
            </a:r>
            <a:r>
              <a:rPr lang="en-HK" altLang="zh-TW" dirty="0"/>
              <a:t>Education Program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879975582"/>
              </p:ext>
            </p:extLst>
          </p:nvPr>
        </p:nvGraphicFramePr>
        <p:xfrm>
          <a:off x="1835696" y="2641592"/>
          <a:ext cx="5544616" cy="3703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28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s://scontent-hkg3-1.xx.fbcdn.net/hphotos-xat1/v/t1.0-9/10401879_10153002706800130_4610256322084040290_n.jpg?oh=aca11a5bb9af1a90eee6d9ab70c4e989&amp;oe=577A577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478" y="5157192"/>
            <a:ext cx="3024864" cy="170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content-hkg3-1.xx.fbcdn.net/hphotos-xtp1/t31.0-8/12080269_1118924321492013_1292210481115825535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342" y="5157192"/>
            <a:ext cx="3023658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scontent-hkg3-1.xx.fbcdn.net/hphotos-xpa1/v/t1.0-9/22595_10153937735445130_1820465780278506245_n.jpg?oh=366e8cab8cff772bd9c4e293dae4c63b&amp;oe=577FC31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" b="-1"/>
          <a:stretch/>
        </p:blipFill>
        <p:spPr bwMode="auto">
          <a:xfrm>
            <a:off x="0" y="5157192"/>
            <a:ext cx="3095478" cy="170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097478"/>
              </p:ext>
            </p:extLst>
          </p:nvPr>
        </p:nvGraphicFramePr>
        <p:xfrm>
          <a:off x="863494" y="332656"/>
          <a:ext cx="7488832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133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35"/>
          <a:stretch/>
        </p:blipFill>
        <p:spPr>
          <a:xfrm>
            <a:off x="-2339" y="810"/>
            <a:ext cx="9146340" cy="6857190"/>
          </a:xfrm>
        </p:spPr>
      </p:pic>
    </p:spTree>
    <p:extLst>
      <p:ext uri="{BB962C8B-B14F-4D97-AF65-F5344CB8AC3E}">
        <p14:creationId xmlns:p14="http://schemas.microsoft.com/office/powerpoint/2010/main" val="140630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8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175216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scontent-hkg3-1.xx.fbcdn.net/hphotos-xap1/v/t1.0-9/10353567_10154431575000130_8882832138092785805_n.jpg?oh=13be0b2698d0ba9551fb5b874a5615fa&amp;oe=577BFA6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68" t="-43" r="14479" b="43"/>
          <a:stretch/>
        </p:blipFill>
        <p:spPr bwMode="auto">
          <a:xfrm>
            <a:off x="4211960" y="3947071"/>
            <a:ext cx="4932039" cy="29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https://scontent-hkg3-1.xx.fbcdn.net/hphotos-xaf1/v/t1.0-9/1439_1082050061846106_5264192065937902754_n.jpg?oh=59fb27beece206e6db5dcf9cda3238f2&amp;oe=578873E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97" y="0"/>
            <a:ext cx="4698872" cy="325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-hkg3-1.xx.fbcdn.net/hphotos-xpf1/t31.0-8/12493770_1082053545179091_1058943624896884307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61" y="3933056"/>
            <a:ext cx="4708733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scontent-hkg3-1.xx.fbcdn.net/hphotos-xfp1/v/t1.0-9/11825721_10154027484020130_5142946096726992466_n.jpg?oh=36c81cbc380a6706881c6e73d176da5f&amp;oe=574E176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2" r="13176"/>
          <a:stretch/>
        </p:blipFill>
        <p:spPr bwMode="auto">
          <a:xfrm>
            <a:off x="0" y="1"/>
            <a:ext cx="4445127" cy="32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76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01193" cy="3068960"/>
          </a:xfrm>
          <a:prstGeom prst="rect">
            <a:avLst/>
          </a:prstGeom>
        </p:spPr>
      </p:pic>
      <p:pic>
        <p:nvPicPr>
          <p:cNvPr id="1026" name="Picture 2" descr="IMG_009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" y="3793404"/>
            <a:ext cx="4596893" cy="30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G_01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45" y="3793404"/>
            <a:ext cx="4596893" cy="30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-hkg3-1.xx.fbcdn.net/hphotos-xft1/v/t1.0-9/12573075_10154452037000130_8348787841197832220_n.jpg?oh=439a041eccdff6e57143ed8e47330ab3&amp;oe=577C339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" r="9182"/>
          <a:stretch/>
        </p:blipFill>
        <p:spPr bwMode="auto">
          <a:xfrm>
            <a:off x="4544644" y="0"/>
            <a:ext cx="4599355" cy="306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843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444" y="3788598"/>
            <a:ext cx="4605847" cy="259078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4" y="2340166"/>
            <a:ext cx="3522235" cy="198125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32" y="4386346"/>
            <a:ext cx="3543184" cy="1993041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444" y="297294"/>
            <a:ext cx="4654863" cy="261836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56" y="297294"/>
            <a:ext cx="3516353" cy="19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8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STEM</a:t>
            </a:r>
            <a:r>
              <a:rPr lang="zh-TW" altLang="en-US" dirty="0"/>
              <a:t> </a:t>
            </a:r>
            <a:r>
              <a:rPr lang="en-HK" altLang="zh-TW" dirty="0"/>
              <a:t>education pack for each student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3D Printer</a:t>
            </a:r>
          </a:p>
          <a:p>
            <a:pPr lvl="1"/>
            <a:r>
              <a:rPr lang="en-US" altLang="zh-TW" dirty="0"/>
              <a:t>Arduino + Sensor Kit</a:t>
            </a:r>
          </a:p>
          <a:p>
            <a:pPr lvl="1"/>
            <a:r>
              <a:rPr lang="en-US" altLang="zh-TW" dirty="0"/>
              <a:t>Robotics Kit</a:t>
            </a:r>
          </a:p>
          <a:p>
            <a:pPr lvl="1"/>
            <a:r>
              <a:rPr lang="en-US" altLang="zh-TW" dirty="0"/>
              <a:t>Tablet (Win 10 / Android)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altLang="zh-TW" dirty="0"/>
              <a:t>Goal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061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altLang="zh-TW" dirty="0"/>
              <a:t>Building teaching materials of STEM for a joint school network with 10 schools currently</a:t>
            </a:r>
            <a:endParaRPr lang="en-US" altLang="zh-TW" dirty="0"/>
          </a:p>
          <a:p>
            <a:endParaRPr lang="en-US" altLang="zh-TW" dirty="0"/>
          </a:p>
          <a:p>
            <a:r>
              <a:rPr lang="en-HK" altLang="zh-TW" dirty="0"/>
              <a:t>Co-operating with NGOs to promote marker movement, </a:t>
            </a:r>
            <a:r>
              <a:rPr lang="en-HK" altLang="zh-TW" dirty="0" err="1"/>
              <a:t>opensource</a:t>
            </a:r>
            <a:r>
              <a:rPr lang="en-HK" altLang="zh-TW" dirty="0"/>
              <a:t> idea, open design and creative commons.</a:t>
            </a:r>
          </a:p>
          <a:p>
            <a:r>
              <a:rPr lang="en-HK" altLang="zh-TW" dirty="0"/>
              <a:t>To promote STEM / STEAM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TW" dirty="0"/>
              <a:t>Working And Planning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7837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pPr lvl="1"/>
            <a:r>
              <a:rPr lang="en-US" altLang="zh-TW" dirty="0"/>
              <a:t>To create teaching materials and design courses</a:t>
            </a:r>
          </a:p>
          <a:p>
            <a:pPr lvl="1"/>
            <a:r>
              <a:rPr lang="en-US" altLang="zh-TW" dirty="0"/>
              <a:t>To prepare Competitions in school or joint schools</a:t>
            </a:r>
          </a:p>
          <a:p>
            <a:pPr lvl="1"/>
            <a:r>
              <a:rPr lang="en-US" altLang="zh-TW" dirty="0"/>
              <a:t>Providing formal curriculum</a:t>
            </a:r>
            <a:r>
              <a:rPr lang="en-HK" altLang="zh-TW" dirty="0"/>
              <a:t>, </a:t>
            </a:r>
            <a:r>
              <a:rPr lang="en-US" altLang="zh-TW" dirty="0"/>
              <a:t>interest groups</a:t>
            </a:r>
            <a:r>
              <a:rPr lang="zh-TW" altLang="en-US" dirty="0"/>
              <a:t> </a:t>
            </a:r>
            <a:r>
              <a:rPr lang="en-HK" altLang="zh-TW" dirty="0"/>
              <a:t>or elite supporting courses</a:t>
            </a:r>
            <a:endParaRPr lang="en-US" altLang="zh-TW" dirty="0"/>
          </a:p>
          <a:p>
            <a:pPr lvl="1"/>
            <a:r>
              <a:rPr lang="en-HK" altLang="zh-TW" dirty="0"/>
              <a:t>Conference and Training for Teachers</a:t>
            </a:r>
          </a:p>
          <a:p>
            <a:pPr lvl="1"/>
            <a:r>
              <a:rPr lang="en-HK" altLang="zh-TW" dirty="0"/>
              <a:t>Consulting on equipment and funding application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Current Services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685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" y="2348880"/>
            <a:ext cx="9102485" cy="4104456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805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Co-operating</a:t>
            </a:r>
            <a:r>
              <a:rPr lang="zh-TW" altLang="en-US" dirty="0"/>
              <a:t> </a:t>
            </a:r>
            <a:r>
              <a:rPr lang="en-HK" altLang="zh-TW" dirty="0"/>
              <a:t>with </a:t>
            </a:r>
            <a:r>
              <a:rPr lang="en-US" altLang="zh-TW" dirty="0">
                <a:sym typeface="Wingdings" panose="05000000000000000000" pitchFamily="2" charset="2"/>
              </a:rPr>
              <a:t>(Part of )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sz="quarter" idx="13"/>
          </p:nvPr>
        </p:nvSpPr>
        <p:spPr>
          <a:xfrm>
            <a:off x="539552" y="2679192"/>
            <a:ext cx="4248472" cy="37741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HK" altLang="zh-TW" dirty="0"/>
              <a:t>Organisation:</a:t>
            </a:r>
            <a:endParaRPr lang="en-US" altLang="zh-TW" dirty="0"/>
          </a:p>
          <a:p>
            <a:r>
              <a:rPr lang="en-HK" altLang="zh-TW" dirty="0"/>
              <a:t>HKCOTA</a:t>
            </a:r>
            <a:endParaRPr lang="en-US" altLang="zh-TW" dirty="0"/>
          </a:p>
          <a:p>
            <a:r>
              <a:rPr lang="en-US" altLang="zh-TW" dirty="0"/>
              <a:t>Idea Maker HK</a:t>
            </a:r>
          </a:p>
          <a:p>
            <a:r>
              <a:rPr lang="en-US" altLang="zh-TW" dirty="0"/>
              <a:t>HKMakers.hk</a:t>
            </a:r>
          </a:p>
          <a:p>
            <a:r>
              <a:rPr lang="en-US" altLang="zh-TW" dirty="0"/>
              <a:t>HK Maker Club</a:t>
            </a:r>
          </a:p>
          <a:p>
            <a:r>
              <a:rPr lang="en-HK" altLang="zh-TW" dirty="0"/>
              <a:t>HKNGCA Science Innovation Centre</a:t>
            </a:r>
            <a:endParaRPr lang="en-US" altLang="zh-TW" dirty="0"/>
          </a:p>
          <a:p>
            <a:r>
              <a:rPr lang="en-US" altLang="zh-TW" dirty="0"/>
              <a:t>PVCHK</a:t>
            </a:r>
          </a:p>
          <a:p>
            <a:r>
              <a:rPr lang="en-US" altLang="zh-TW" dirty="0"/>
              <a:t>Macau Productivity and Technology Transfer Center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HK" altLang="zh-TW" dirty="0"/>
              <a:t>Art:</a:t>
            </a:r>
            <a:endParaRPr lang="en-US" altLang="zh-TW" dirty="0"/>
          </a:p>
          <a:p>
            <a:r>
              <a:rPr lang="en-US" altLang="zh-TW" dirty="0"/>
              <a:t>Seed by </a:t>
            </a:r>
            <a:r>
              <a:rPr lang="en-US" altLang="zh-TW" dirty="0" err="1"/>
              <a:t>Mi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4"/>
          </p:nvPr>
        </p:nvSpPr>
        <p:spPr>
          <a:xfrm>
            <a:off x="4781112" y="2679192"/>
            <a:ext cx="3967352" cy="34472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HK" altLang="zh-TW" dirty="0"/>
              <a:t>Institution</a:t>
            </a:r>
            <a:endParaRPr lang="en-US" altLang="zh-TW" dirty="0"/>
          </a:p>
          <a:p>
            <a:r>
              <a:rPr lang="en-HK" altLang="zh-TW" dirty="0"/>
              <a:t>HKUST</a:t>
            </a:r>
            <a:r>
              <a:rPr lang="zh-TW" altLang="en-US" dirty="0"/>
              <a:t> </a:t>
            </a:r>
            <a:r>
              <a:rPr lang="en-US" altLang="zh-TW" dirty="0"/>
              <a:t>(PTC Dept.)</a:t>
            </a:r>
          </a:p>
          <a:p>
            <a:r>
              <a:rPr lang="en-HK" altLang="zh-TW" dirty="0"/>
              <a:t>HK </a:t>
            </a:r>
            <a:r>
              <a:rPr lang="en-HK" altLang="zh-TW" dirty="0" err="1"/>
              <a:t>Polyu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Sch</a:t>
            </a:r>
            <a:r>
              <a:rPr lang="en-US" altLang="zh-TW" dirty="0"/>
              <a:t> of Design)</a:t>
            </a:r>
          </a:p>
          <a:p>
            <a:r>
              <a:rPr lang="en-HK" altLang="zh-TW" dirty="0"/>
              <a:t>Queen’s College</a:t>
            </a:r>
            <a:endParaRPr lang="en-US" altLang="zh-TW" dirty="0"/>
          </a:p>
          <a:p>
            <a:r>
              <a:rPr lang="en-US" altLang="zh-TW" dirty="0"/>
              <a:t>CMA Secondary School</a:t>
            </a:r>
          </a:p>
          <a:p>
            <a:r>
              <a:rPr lang="en-US" dirty="0"/>
              <a:t>HKSYC&amp;IA Chan Nam Chong Memorial College</a:t>
            </a:r>
          </a:p>
          <a:p>
            <a:r>
              <a:rPr lang="en-US" dirty="0"/>
              <a:t>Po Leung Kuk Lo Kit Sing (1983) College</a:t>
            </a:r>
          </a:p>
          <a:p>
            <a:r>
              <a:rPr lang="en-US" dirty="0"/>
              <a:t>Christian Alliance Cheng Wing Gee College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327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5" y="404664"/>
            <a:ext cx="4330824" cy="2886511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333911"/>
            <a:ext cx="4538464" cy="255288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33792"/>
            <a:ext cx="4248472" cy="31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09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Challenge of open hardware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3" y="1124744"/>
            <a:ext cx="8894873" cy="5001736"/>
          </a:xfrm>
        </p:spPr>
      </p:pic>
      <p:sp>
        <p:nvSpPr>
          <p:cNvPr id="4" name="內容版面配置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353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Less positive example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51296" y="1843584"/>
            <a:ext cx="3446463" cy="2584847"/>
          </a:xfrm>
        </p:spPr>
      </p:pic>
      <p:pic>
        <p:nvPicPr>
          <p:cNvPr id="7" name="內容版面配置區 6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6617" y="1835065"/>
            <a:ext cx="3446463" cy="2584847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87380" y="1889889"/>
            <a:ext cx="3885051" cy="29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65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5" y="692696"/>
            <a:ext cx="7712149" cy="5784112"/>
          </a:xfrm>
        </p:spPr>
      </p:pic>
      <p:sp>
        <p:nvSpPr>
          <p:cNvPr id="4" name="內容版面配置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048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0514" y="1131177"/>
            <a:ext cx="6528724" cy="4896543"/>
          </a:xfrm>
        </p:spPr>
      </p:pic>
      <p:sp>
        <p:nvSpPr>
          <p:cNvPr id="4" name="內容版面配置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755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K" dirty="0"/>
              <a:t>Q and A</a:t>
            </a:r>
            <a:br>
              <a:rPr lang="en-HK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dirty="0" err="1"/>
              <a:t>Makeomnia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9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K" dirty="0"/>
              <a:t>Thanks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K" dirty="0" err="1"/>
              <a:t>Makeomnia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8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" t="-18" r="3439" b="18"/>
          <a:stretch/>
        </p:blipFill>
        <p:spPr>
          <a:xfrm>
            <a:off x="0" y="0"/>
            <a:ext cx="9140060" cy="6858000"/>
          </a:xfrm>
        </p:spPr>
      </p:pic>
    </p:spTree>
    <p:extLst>
      <p:ext uri="{BB962C8B-B14F-4D97-AF65-F5344CB8AC3E}">
        <p14:creationId xmlns:p14="http://schemas.microsoft.com/office/powerpoint/2010/main" val="320143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altLang="zh-TW" dirty="0"/>
              <a:t>Started by Parker Leung, a D&amp;T school teacher in 2011</a:t>
            </a:r>
          </a:p>
          <a:p>
            <a:r>
              <a:rPr lang="en-HK" altLang="zh-TW" dirty="0"/>
              <a:t>The First public demo was shown at COSCUP, Taiwan, 2013</a:t>
            </a:r>
          </a:p>
          <a:p>
            <a:r>
              <a:rPr lang="en-US" altLang="zh-TW" dirty="0"/>
              <a:t>the First prize of the Innovation of the Best Teaching tools of the 29th China Adolescents Science &amp; Technology Innovation Contest, 2014</a:t>
            </a:r>
          </a:p>
          <a:p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TW" dirty="0"/>
              <a:t>Background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911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Best Innovation (Innovative Technology) Bronze Award of the Hong Kong ICT Awards 2015</a:t>
            </a:r>
            <a:endParaRPr lang="en-HK" altLang="zh-TW" dirty="0"/>
          </a:p>
          <a:p>
            <a:r>
              <a:rPr lang="en-HK" altLang="zh-TW" dirty="0"/>
              <a:t>Founded a new </a:t>
            </a:r>
            <a:r>
              <a:rPr lang="en-HK" altLang="zh-TW" dirty="0" err="1"/>
              <a:t>startup</a:t>
            </a:r>
            <a:r>
              <a:rPr lang="en-HK" altLang="zh-TW" dirty="0"/>
              <a:t> at 2015</a:t>
            </a:r>
          </a:p>
          <a:p>
            <a:r>
              <a:rPr lang="en-HK" altLang="zh-TW" dirty="0" err="1"/>
              <a:t>Cyberport</a:t>
            </a:r>
            <a:r>
              <a:rPr lang="en-HK" altLang="zh-TW" dirty="0"/>
              <a:t> </a:t>
            </a:r>
            <a:r>
              <a:rPr lang="en-HK" altLang="zh-TW" dirty="0" err="1"/>
              <a:t>incubatee</a:t>
            </a:r>
            <a:r>
              <a:rPr lang="en-HK" altLang="zh-TW" dirty="0"/>
              <a:t> since 2015 </a:t>
            </a:r>
          </a:p>
          <a:p>
            <a:r>
              <a:rPr lang="en-HK" altLang="zh-TW" dirty="0"/>
              <a:t>Cloud-funding successfully for 2</a:t>
            </a:r>
            <a:r>
              <a:rPr lang="en-HK" altLang="zh-TW" baseline="30000" dirty="0"/>
              <a:t>nd</a:t>
            </a:r>
            <a:r>
              <a:rPr lang="en-HK" altLang="zh-TW" dirty="0"/>
              <a:t> Version on Indiegogo at Nov 2015</a:t>
            </a:r>
          </a:p>
          <a:p>
            <a:r>
              <a:rPr lang="en-HK" altLang="zh-TW" dirty="0"/>
              <a:t>Our Early Bird Backer orders will be shipped out at the end of April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3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72067" y="2675466"/>
            <a:ext cx="7408333" cy="3993893"/>
          </a:xfrm>
        </p:spPr>
        <p:txBody>
          <a:bodyPr>
            <a:normAutofit/>
          </a:bodyPr>
          <a:lstStyle/>
          <a:p>
            <a:r>
              <a:rPr lang="en-HK" altLang="zh-TW" dirty="0"/>
              <a:t>To promote the maker culture and creative commons</a:t>
            </a:r>
          </a:p>
          <a:p>
            <a:r>
              <a:rPr lang="en-US" altLang="zh-TW" dirty="0"/>
              <a:t>1:1 ratio to maximize the exposure of student to 3D printing technology</a:t>
            </a:r>
            <a:endParaRPr lang="en-HK" altLang="zh-TW" dirty="0"/>
          </a:p>
          <a:p>
            <a:r>
              <a:rPr lang="en-US" altLang="zh-TW" dirty="0"/>
              <a:t>To transform education by inviting students to go beyond being consumers of education (STEM/STEAM)</a:t>
            </a:r>
            <a:endParaRPr lang="en-HK" altLang="zh-TW" dirty="0"/>
          </a:p>
          <a:p>
            <a:r>
              <a:rPr lang="en-US" altLang="zh-TW" dirty="0"/>
              <a:t>To engage in their learning activities and self-directed learning by making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TW" dirty="0"/>
              <a:t>Aim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7590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altLang="zh-TW" dirty="0"/>
              <a:t>Ultra portable, Simple</a:t>
            </a:r>
            <a:endParaRPr lang="en-US" altLang="zh-TW" dirty="0"/>
          </a:p>
          <a:p>
            <a:endParaRPr lang="en-US" altLang="zh-TW" dirty="0"/>
          </a:p>
          <a:p>
            <a:r>
              <a:rPr lang="en-HK" altLang="zh-TW" dirty="0"/>
              <a:t>Open Design</a:t>
            </a:r>
            <a:endParaRPr lang="en-US" altLang="zh-TW" dirty="0"/>
          </a:p>
          <a:p>
            <a:endParaRPr lang="en-US" altLang="zh-TW" dirty="0"/>
          </a:p>
          <a:p>
            <a:r>
              <a:rPr lang="en-HK" altLang="zh-TW" dirty="0"/>
              <a:t>Easy to operate and maintain</a:t>
            </a:r>
            <a:endParaRPr lang="en-US" altLang="zh-TW" dirty="0"/>
          </a:p>
          <a:p>
            <a:endParaRPr lang="en-US" altLang="zh-TW" dirty="0"/>
          </a:p>
          <a:p>
            <a:r>
              <a:rPr lang="en-HK" altLang="zh-TW" dirty="0"/>
              <a:t>High printing quality and CP rate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TinyBoy</a:t>
            </a:r>
            <a:r>
              <a:rPr lang="en-US" altLang="zh-TW" dirty="0"/>
              <a:t> 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957914"/>
            <a:ext cx="3525581" cy="23515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70" y="1916832"/>
            <a:ext cx="3334924" cy="22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1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Arduino Mega 2560</a:t>
            </a:r>
            <a:endParaRPr lang="zh-TW" altLang="en-US" dirty="0"/>
          </a:p>
          <a:p>
            <a:endParaRPr lang="en-US" altLang="zh-TW" dirty="0"/>
          </a:p>
          <a:p>
            <a:r>
              <a:rPr lang="en-HK" altLang="zh-TW" dirty="0"/>
              <a:t>Planning to use </a:t>
            </a:r>
            <a:r>
              <a:rPr lang="en-US" altLang="zh-TW" dirty="0"/>
              <a:t>Raspberry Pi 3 as </a:t>
            </a:r>
            <a:r>
              <a:rPr lang="en-HK" altLang="zh-TW" dirty="0"/>
              <a:t>Host</a:t>
            </a:r>
            <a:endParaRPr lang="en-US" altLang="zh-TW" dirty="0"/>
          </a:p>
          <a:p>
            <a:pPr lvl="1"/>
            <a:r>
              <a:rPr lang="en-US" altLang="zh-TW" dirty="0"/>
              <a:t>Print server</a:t>
            </a:r>
          </a:p>
          <a:p>
            <a:pPr lvl="1"/>
            <a:r>
              <a:rPr lang="en-HK" altLang="zh-TW" dirty="0"/>
              <a:t>Simple </a:t>
            </a:r>
            <a:r>
              <a:rPr lang="en-US" altLang="zh-TW" dirty="0"/>
              <a:t>3D model editor</a:t>
            </a:r>
            <a:endParaRPr lang="zh-TW" altLang="en-US" dirty="0"/>
          </a:p>
          <a:p>
            <a:pPr lvl="1"/>
            <a:r>
              <a:rPr lang="en-US" altLang="zh-TW" dirty="0"/>
              <a:t> 3D models share platform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TinyBoy</a:t>
            </a:r>
            <a:r>
              <a:rPr lang="en-US" altLang="zh-TW" dirty="0"/>
              <a:t> 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607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3131763" y="2132856"/>
            <a:ext cx="6012237" cy="1728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3131763" y="3861048"/>
            <a:ext cx="6012237" cy="2996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2" name="圓角矩形 21"/>
          <p:cNvSpPr/>
          <p:nvPr/>
        </p:nvSpPr>
        <p:spPr>
          <a:xfrm>
            <a:off x="317686" y="2354657"/>
            <a:ext cx="1734034" cy="11951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/>
              <a:t>BlocksCAD</a:t>
            </a:r>
            <a:endParaRPr lang="en-US" altLang="zh-TW" dirty="0"/>
          </a:p>
          <a:p>
            <a:r>
              <a:rPr lang="en-US" altLang="zh-TW" dirty="0"/>
              <a:t>w/ library</a:t>
            </a:r>
            <a:endParaRPr lang="zh-TW" altLang="en-US" dirty="0"/>
          </a:p>
        </p:txBody>
      </p:sp>
      <p:sp>
        <p:nvSpPr>
          <p:cNvPr id="28" name="圓角矩形 27"/>
          <p:cNvSpPr/>
          <p:nvPr/>
        </p:nvSpPr>
        <p:spPr>
          <a:xfrm>
            <a:off x="1619672" y="2348880"/>
            <a:ext cx="1584176" cy="1213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Slicer</a:t>
            </a:r>
            <a:endParaRPr lang="zh-TW" altLang="en-US" dirty="0"/>
          </a:p>
        </p:txBody>
      </p:sp>
      <p:sp>
        <p:nvSpPr>
          <p:cNvPr id="21" name="圓角矩形 20"/>
          <p:cNvSpPr/>
          <p:nvPr/>
        </p:nvSpPr>
        <p:spPr>
          <a:xfrm flipH="1">
            <a:off x="2411759" y="2359470"/>
            <a:ext cx="1440009" cy="12029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Print </a:t>
            </a:r>
          </a:p>
          <a:p>
            <a:r>
              <a:rPr lang="en-US" altLang="zh-TW" dirty="0"/>
              <a:t>Server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3419872" y="4149080"/>
            <a:ext cx="2016224" cy="12554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Atmega</a:t>
            </a:r>
            <a:r>
              <a:rPr lang="en-US" altLang="zh-TW" dirty="0"/>
              <a:t> 2560</a:t>
            </a:r>
          </a:p>
          <a:p>
            <a:pPr algn="ctr"/>
            <a:r>
              <a:rPr lang="en-US" altLang="zh-TW" dirty="0"/>
              <a:t>(Arduino + Marlin Firmware)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3413522" y="2348880"/>
            <a:ext cx="2016224" cy="122413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Raspberry Pi 3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5" idx="2"/>
            <a:endCxn id="4" idx="0"/>
          </p:cNvCxnSpPr>
          <p:nvPr/>
        </p:nvCxnSpPr>
        <p:spPr>
          <a:xfrm>
            <a:off x="4421634" y="3573016"/>
            <a:ext cx="6350" cy="5760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558092" y="3676382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i2c</a:t>
            </a:r>
            <a:endParaRPr lang="zh-TW" altLang="en-US" dirty="0"/>
          </a:p>
        </p:txBody>
      </p:sp>
      <p:cxnSp>
        <p:nvCxnSpPr>
          <p:cNvPr id="13" name="直線單箭頭接點 12"/>
          <p:cNvCxnSpPr>
            <a:stCxn id="4" idx="3"/>
          </p:cNvCxnSpPr>
          <p:nvPr/>
        </p:nvCxnSpPr>
        <p:spPr>
          <a:xfrm flipV="1">
            <a:off x="5436096" y="4776793"/>
            <a:ext cx="864096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圓角矩形 13"/>
          <p:cNvSpPr/>
          <p:nvPr/>
        </p:nvSpPr>
        <p:spPr>
          <a:xfrm>
            <a:off x="6306034" y="4308742"/>
            <a:ext cx="1296144" cy="9361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128 * 64</a:t>
            </a:r>
          </a:p>
          <a:p>
            <a:pPr algn="ctr"/>
            <a:r>
              <a:rPr lang="en-US" altLang="zh-TW" dirty="0"/>
              <a:t>OLED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3419872" y="5853514"/>
            <a:ext cx="2009874" cy="8878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Stepper Drivers / NTC sensor / PWM Heater</a:t>
            </a:r>
            <a:endParaRPr lang="zh-TW" altLang="en-US" dirty="0"/>
          </a:p>
        </p:txBody>
      </p:sp>
      <p:cxnSp>
        <p:nvCxnSpPr>
          <p:cNvPr id="17" name="直線單箭頭接點 16"/>
          <p:cNvCxnSpPr>
            <a:stCxn id="4" idx="2"/>
            <a:endCxn id="15" idx="0"/>
          </p:cNvCxnSpPr>
          <p:nvPr/>
        </p:nvCxnSpPr>
        <p:spPr>
          <a:xfrm flipH="1">
            <a:off x="4424809" y="5404507"/>
            <a:ext cx="3175" cy="4490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638754" y="4314232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spi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558092" y="544522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gpio</a:t>
            </a:r>
            <a:endParaRPr lang="zh-TW" altLang="en-US" dirty="0"/>
          </a:p>
        </p:txBody>
      </p:sp>
      <p:sp>
        <p:nvSpPr>
          <p:cNvPr id="23" name="雲朵形圖說文字 22"/>
          <p:cNvSpPr/>
          <p:nvPr/>
        </p:nvSpPr>
        <p:spPr>
          <a:xfrm>
            <a:off x="2555776" y="332656"/>
            <a:ext cx="3744416" cy="1656184"/>
          </a:xfrm>
          <a:prstGeom prst="cloudCallout">
            <a:avLst>
              <a:gd name="adj1" fmla="val 17476"/>
              <a:gd name="adj2" fmla="val 76171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Cloud Platform</a:t>
            </a:r>
          </a:p>
          <a:p>
            <a:pPr marL="342900" indent="-342900" algn="ctr">
              <a:buAutoNum type="arabicPeriod"/>
            </a:pPr>
            <a:r>
              <a:rPr lang="en-US" altLang="zh-TW" dirty="0"/>
              <a:t>3D model sharing</a:t>
            </a:r>
          </a:p>
          <a:p>
            <a:pPr marL="342900" indent="-342900" algn="ctr">
              <a:buAutoNum type="arabicPeriod"/>
            </a:pPr>
            <a:r>
              <a:rPr lang="en-US" altLang="zh-TW" dirty="0"/>
              <a:t>Remote Printing</a:t>
            </a:r>
          </a:p>
          <a:p>
            <a:pPr marL="342900" indent="-342900" algn="ctr">
              <a:buAutoNum type="arabicPeriod"/>
            </a:pPr>
            <a:endParaRPr lang="zh-TW" altLang="en-US" dirty="0"/>
          </a:p>
        </p:txBody>
      </p:sp>
      <p:sp>
        <p:nvSpPr>
          <p:cNvPr id="24" name="圓角矩形 23"/>
          <p:cNvSpPr/>
          <p:nvPr/>
        </p:nvSpPr>
        <p:spPr>
          <a:xfrm>
            <a:off x="656921" y="4236733"/>
            <a:ext cx="1332399" cy="10801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Client PC / Tablet</a:t>
            </a:r>
            <a:endParaRPr lang="zh-TW" altLang="en-US" dirty="0"/>
          </a:p>
        </p:txBody>
      </p:sp>
      <p:cxnSp>
        <p:nvCxnSpPr>
          <p:cNvPr id="26" name="直線單箭頭接點 25"/>
          <p:cNvCxnSpPr>
            <a:endCxn id="4" idx="1"/>
          </p:cNvCxnSpPr>
          <p:nvPr/>
        </p:nvCxnSpPr>
        <p:spPr>
          <a:xfrm>
            <a:off x="1989320" y="4776794"/>
            <a:ext cx="1430552" cy="0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2411759" y="482851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USB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827584" y="3784394"/>
            <a:ext cx="1955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Wifi</a:t>
            </a:r>
            <a:r>
              <a:rPr lang="en-US" altLang="zh-TW" dirty="0"/>
              <a:t> (Web service)</a:t>
            </a:r>
            <a:endParaRPr lang="zh-TW" altLang="en-US" dirty="0"/>
          </a:p>
        </p:txBody>
      </p:sp>
      <p:cxnSp>
        <p:nvCxnSpPr>
          <p:cNvPr id="33" name="弧形接點 32"/>
          <p:cNvCxnSpPr/>
          <p:nvPr/>
        </p:nvCxnSpPr>
        <p:spPr>
          <a:xfrm flipV="1">
            <a:off x="1989320" y="3356992"/>
            <a:ext cx="1424202" cy="1224136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弧形接點 34"/>
          <p:cNvCxnSpPr>
            <a:stCxn id="24" idx="1"/>
            <a:endCxn id="23" idx="0"/>
          </p:cNvCxnSpPr>
          <p:nvPr/>
        </p:nvCxnSpPr>
        <p:spPr>
          <a:xfrm rot="10800000" flipH="1">
            <a:off x="656921" y="1160749"/>
            <a:ext cx="1910470" cy="3616045"/>
          </a:xfrm>
          <a:prstGeom prst="curvedConnector3">
            <a:avLst>
              <a:gd name="adj1" fmla="val -28832"/>
            </a:avLst>
          </a:prstGeom>
          <a:ln>
            <a:headEnd type="arrow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6300192" y="5853514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Current</a:t>
            </a:r>
            <a:br>
              <a:rPr lang="en-US" altLang="zh-TW" b="1" dirty="0"/>
            </a:br>
            <a:r>
              <a:rPr lang="en-US" altLang="zh-TW" b="1" dirty="0" err="1"/>
              <a:t>TinyBoy</a:t>
            </a:r>
            <a:r>
              <a:rPr lang="en-US" altLang="zh-TW" b="1" dirty="0"/>
              <a:t> 2 L10 / L16</a:t>
            </a:r>
            <a:endParaRPr lang="zh-TW" altLang="en-US" b="1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580112" y="2727726"/>
            <a:ext cx="2794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Bundle inside </a:t>
            </a:r>
            <a:r>
              <a:rPr lang="en-US" altLang="zh-TW" b="1" dirty="0" err="1"/>
              <a:t>TinyBoy</a:t>
            </a:r>
            <a:r>
              <a:rPr lang="en-US" altLang="zh-TW" b="1" dirty="0"/>
              <a:t> 3 / </a:t>
            </a:r>
          </a:p>
          <a:p>
            <a:r>
              <a:rPr lang="en-US" altLang="zh-TW" b="1" dirty="0"/>
              <a:t>upgrade box for </a:t>
            </a:r>
            <a:r>
              <a:rPr lang="en-US" altLang="zh-TW" b="1" dirty="0" err="1"/>
              <a:t>TinyBoy</a:t>
            </a:r>
            <a:r>
              <a:rPr lang="en-US" altLang="zh-TW" b="1" dirty="0"/>
              <a:t> 2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104555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465</TotalTime>
  <Words>496</Words>
  <Application>Microsoft Office PowerPoint</Application>
  <PresentationFormat>如螢幕大小 (4:3)</PresentationFormat>
  <Paragraphs>128</Paragraphs>
  <Slides>27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標楷體</vt:lpstr>
      <vt:lpstr>Calibri</vt:lpstr>
      <vt:lpstr>Candara</vt:lpstr>
      <vt:lpstr>Symbol</vt:lpstr>
      <vt:lpstr>Wingdings</vt:lpstr>
      <vt:lpstr>波形</vt:lpstr>
      <vt:lpstr>TinyBoy Project A 3D Printer for Education / STEM </vt:lpstr>
      <vt:lpstr>PowerPoint 簡報</vt:lpstr>
      <vt:lpstr>PowerPoint 簡報</vt:lpstr>
      <vt:lpstr>Background</vt:lpstr>
      <vt:lpstr>Background</vt:lpstr>
      <vt:lpstr>Aim</vt:lpstr>
      <vt:lpstr>TinyBoy 2</vt:lpstr>
      <vt:lpstr>TinyBoy 2</vt:lpstr>
      <vt:lpstr>PowerPoint 簡報</vt:lpstr>
      <vt:lpstr>STEM Education Program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Goal</vt:lpstr>
      <vt:lpstr>Working And Planning</vt:lpstr>
      <vt:lpstr>Current Services</vt:lpstr>
      <vt:lpstr>Co-operating with (Part of )</vt:lpstr>
      <vt:lpstr> </vt:lpstr>
      <vt:lpstr>Challenge of open hardware </vt:lpstr>
      <vt:lpstr>Less positive example</vt:lpstr>
      <vt:lpstr>PowerPoint 簡報</vt:lpstr>
      <vt:lpstr>PowerPoint 簡報</vt:lpstr>
      <vt:lpstr>Q and A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TinyBoy +  香港 STEM 教育計劃</dc:title>
  <dc:creator>野明泉</dc:creator>
  <cp:lastModifiedBy>Alvin</cp:lastModifiedBy>
  <cp:revision>54</cp:revision>
  <dcterms:created xsi:type="dcterms:W3CDTF">2016-03-24T12:59:23Z</dcterms:created>
  <dcterms:modified xsi:type="dcterms:W3CDTF">2016-05-05T12:01:04Z</dcterms:modified>
  <cp:contentStatus>Final</cp:contentStatus>
</cp:coreProperties>
</file>